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Default Extension="png" ContentType="image/png"/>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4077" r:id="rId2"/>
  </p:sldMasterIdLst>
  <p:notesMasterIdLst>
    <p:notesMasterId r:id="rId15"/>
  </p:notesMasterIdLst>
  <p:handoutMasterIdLst>
    <p:handoutMasterId r:id="rId16"/>
  </p:handoutMasterIdLst>
  <p:sldIdLst>
    <p:sldId id="368" r:id="rId3"/>
    <p:sldId id="351" r:id="rId4"/>
    <p:sldId id="384" r:id="rId5"/>
    <p:sldId id="386" r:id="rId6"/>
    <p:sldId id="352" r:id="rId7"/>
    <p:sldId id="387" r:id="rId8"/>
    <p:sldId id="385" r:id="rId9"/>
    <p:sldId id="353" r:id="rId10"/>
    <p:sldId id="388" r:id="rId11"/>
    <p:sldId id="389" r:id="rId12"/>
    <p:sldId id="335" r:id="rId13"/>
    <p:sldId id="383" r:id="rId14"/>
  </p:sldIdLst>
  <p:sldSz cx="9144000" cy="6858000" type="screen4x3"/>
  <p:notesSz cx="6662738" cy="9926638"/>
  <p:defaultTextStyle>
    <a:defPPr>
      <a:defRPr lang="en-GB"/>
    </a:defPPr>
    <a:lvl1pPr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len Franzen" initials="HF"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B61848"/>
    <a:srgbClr val="007095"/>
    <a:srgbClr val="8BAEC5"/>
    <a:srgbClr val="005771"/>
    <a:srgbClr val="505150"/>
    <a:srgbClr val="4487A6"/>
    <a:srgbClr val="74A0BB"/>
    <a:srgbClr val="8BA7D5"/>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8" autoAdjust="0"/>
    <p:restoredTop sz="80995" autoAdjust="0"/>
  </p:normalViewPr>
  <p:slideViewPr>
    <p:cSldViewPr snapToObjects="1">
      <p:cViewPr varScale="1">
        <p:scale>
          <a:sx n="82" d="100"/>
          <a:sy n="82" d="100"/>
        </p:scale>
        <p:origin x="-81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Objects="1">
      <p:cViewPr varScale="1">
        <p:scale>
          <a:sx n="69" d="100"/>
          <a:sy n="69" d="100"/>
        </p:scale>
        <p:origin x="-3318" y="-108"/>
      </p:cViewPr>
      <p:guideLst>
        <p:guide orient="horz" pos="3127"/>
        <p:guide pos="2099"/>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5-08-24T09:09:58.237" idx="1">
    <p:pos x="1869" y="3914"/>
    <p:text>To enter Title of event go to:
- Click View tab 
- Then click Slide Master in the toolbar at the top  
- Select the top slide and enter the event
- Then click Close Master view in the top right-hand corner of the toolbar to return to your slides.
- To delete this comment right-click and select delete.</p:text>
  </p:cm>
  <p:cm authorId="0" dt="2015-09-30T17:12:25.795" idx="2">
    <p:pos x="4250" y="3888"/>
    <p:text>Partners may overlay their photos here, should they wish to when giving a presentation on behlaf of GrowSmarter.</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887663"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Arial" charset="0"/>
              </a:defRPr>
            </a:lvl1pPr>
          </a:lstStyle>
          <a:p>
            <a:pPr>
              <a:defRPr/>
            </a:pPr>
            <a:endParaRPr lang="de-DE"/>
          </a:p>
        </p:txBody>
      </p:sp>
      <p:sp>
        <p:nvSpPr>
          <p:cNvPr id="11267" name="Rectangle 3"/>
          <p:cNvSpPr>
            <a:spLocks noGrp="1" noChangeArrowheads="1"/>
          </p:cNvSpPr>
          <p:nvPr>
            <p:ph type="dt" sz="quarter" idx="1"/>
          </p:nvPr>
        </p:nvSpPr>
        <p:spPr bwMode="auto">
          <a:xfrm>
            <a:off x="3775075" y="0"/>
            <a:ext cx="2887663"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cs typeface="Arial" charset="0"/>
              </a:defRPr>
            </a:lvl1pPr>
          </a:lstStyle>
          <a:p>
            <a:pPr>
              <a:defRPr/>
            </a:pPr>
            <a:endParaRPr lang="de-DE"/>
          </a:p>
        </p:txBody>
      </p:sp>
      <p:sp>
        <p:nvSpPr>
          <p:cNvPr id="11268" name="Rectangle 4"/>
          <p:cNvSpPr>
            <a:spLocks noGrp="1" noChangeArrowheads="1"/>
          </p:cNvSpPr>
          <p:nvPr>
            <p:ph type="ftr" sz="quarter" idx="2"/>
          </p:nvPr>
        </p:nvSpPr>
        <p:spPr bwMode="auto">
          <a:xfrm>
            <a:off x="0" y="9429750"/>
            <a:ext cx="2887663" cy="496888"/>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Arial" charset="0"/>
              </a:defRPr>
            </a:lvl1pPr>
          </a:lstStyle>
          <a:p>
            <a:pPr>
              <a:defRPr/>
            </a:pPr>
            <a:endParaRPr lang="de-DE"/>
          </a:p>
        </p:txBody>
      </p:sp>
      <p:sp>
        <p:nvSpPr>
          <p:cNvPr id="11269" name="Rectangle 5"/>
          <p:cNvSpPr>
            <a:spLocks noGrp="1" noChangeArrowheads="1"/>
          </p:cNvSpPr>
          <p:nvPr>
            <p:ph type="sldNum" sz="quarter" idx="3"/>
          </p:nvPr>
        </p:nvSpPr>
        <p:spPr bwMode="auto">
          <a:xfrm>
            <a:off x="3775075" y="9429750"/>
            <a:ext cx="2887663" cy="496888"/>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cs typeface="Arial" pitchFamily="34" charset="0"/>
              </a:defRPr>
            </a:lvl1pPr>
          </a:lstStyle>
          <a:p>
            <a:fld id="{CD968F4E-4D0E-462C-B113-9C58E2CC531F}" type="slidenum">
              <a:rPr lang="de-DE" altLang="en-US"/>
              <a:pPr/>
              <a:t>‹#›</a:t>
            </a:fld>
            <a:endParaRPr lang="de-DE"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887663"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Arial" charset="0"/>
              </a:defRPr>
            </a:lvl1pPr>
          </a:lstStyle>
          <a:p>
            <a:pPr>
              <a:defRPr/>
            </a:pPr>
            <a:endParaRPr lang="de-DE"/>
          </a:p>
        </p:txBody>
      </p:sp>
      <p:sp>
        <p:nvSpPr>
          <p:cNvPr id="5123" name="Rectangle 3"/>
          <p:cNvSpPr>
            <a:spLocks noGrp="1" noChangeArrowheads="1"/>
          </p:cNvSpPr>
          <p:nvPr>
            <p:ph type="dt" idx="1"/>
          </p:nvPr>
        </p:nvSpPr>
        <p:spPr bwMode="auto">
          <a:xfrm>
            <a:off x="3775075" y="0"/>
            <a:ext cx="2887663"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cs typeface="Arial" charset="0"/>
              </a:defRPr>
            </a:lvl1pPr>
          </a:lstStyle>
          <a:p>
            <a:pPr>
              <a:defRPr/>
            </a:pPr>
            <a:endParaRPr lang="de-DE"/>
          </a:p>
        </p:txBody>
      </p:sp>
      <p:sp>
        <p:nvSpPr>
          <p:cNvPr id="7172" name="Rectangle 4"/>
          <p:cNvSpPr>
            <a:spLocks noGrp="1" noRot="1" noChangeAspect="1" noChangeArrowheads="1" noTextEdit="1"/>
          </p:cNvSpPr>
          <p:nvPr>
            <p:ph type="sldImg" idx="2"/>
          </p:nvPr>
        </p:nvSpPr>
        <p:spPr bwMode="auto">
          <a:xfrm>
            <a:off x="850900" y="744538"/>
            <a:ext cx="4962525" cy="3722687"/>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889000" y="4714875"/>
            <a:ext cx="4884738" cy="4467225"/>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Fuenfte Ebene</a:t>
            </a:r>
          </a:p>
        </p:txBody>
      </p:sp>
      <p:sp>
        <p:nvSpPr>
          <p:cNvPr id="5126" name="Rectangle 6"/>
          <p:cNvSpPr>
            <a:spLocks noGrp="1" noChangeArrowheads="1"/>
          </p:cNvSpPr>
          <p:nvPr>
            <p:ph type="ftr" sz="quarter" idx="4"/>
          </p:nvPr>
        </p:nvSpPr>
        <p:spPr bwMode="auto">
          <a:xfrm>
            <a:off x="0" y="9429750"/>
            <a:ext cx="2887663" cy="496888"/>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Arial" charset="0"/>
              </a:defRPr>
            </a:lvl1pPr>
          </a:lstStyle>
          <a:p>
            <a:pPr>
              <a:defRPr/>
            </a:pPr>
            <a:endParaRPr lang="de-DE"/>
          </a:p>
        </p:txBody>
      </p:sp>
      <p:sp>
        <p:nvSpPr>
          <p:cNvPr id="5127" name="Rectangle 7"/>
          <p:cNvSpPr>
            <a:spLocks noGrp="1" noChangeArrowheads="1"/>
          </p:cNvSpPr>
          <p:nvPr>
            <p:ph type="sldNum" sz="quarter" idx="5"/>
          </p:nvPr>
        </p:nvSpPr>
        <p:spPr bwMode="auto">
          <a:xfrm>
            <a:off x="3775075" y="9429750"/>
            <a:ext cx="2887663" cy="496888"/>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cs typeface="Arial" pitchFamily="34" charset="0"/>
              </a:defRPr>
            </a:lvl1pPr>
          </a:lstStyle>
          <a:p>
            <a:fld id="{C38F0437-478A-4E17-8E91-2CE4BF34297F}" type="slidenum">
              <a:rPr lang="de-DE" altLang="en-US"/>
              <a:pPr/>
              <a:t>‹#›</a:t>
            </a:fld>
            <a:endParaRPr lang="de-DE"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latshållare för bildobjekt 1"/>
          <p:cNvSpPr>
            <a:spLocks noGrp="1" noRot="1" noChangeAspect="1" noTextEdit="1"/>
          </p:cNvSpPr>
          <p:nvPr>
            <p:ph type="sldImg"/>
          </p:nvPr>
        </p:nvSpPr>
        <p:spPr>
          <a:ln/>
        </p:spPr>
      </p:sp>
      <p:sp>
        <p:nvSpPr>
          <p:cNvPr id="10243" name="Platshållare för anteckningar 2"/>
          <p:cNvSpPr>
            <a:spLocks noGrp="1"/>
          </p:cNvSpPr>
          <p:nvPr>
            <p:ph type="body" idx="1"/>
          </p:nvPr>
        </p:nvSpPr>
        <p:spPr>
          <a:noFill/>
        </p:spPr>
        <p:txBody>
          <a:bodyPr/>
          <a:lstStyle/>
          <a:p>
            <a:r>
              <a:rPr lang="sv-SE" altLang="en-US" smtClean="0">
                <a:latin typeface="Arial" pitchFamily="34" charset="0"/>
                <a:ea typeface="ＭＳ Ｐゴシック" pitchFamily="34" charset="-128"/>
                <a:cs typeface="Arial" pitchFamily="34" charset="0"/>
              </a:rPr>
              <a:t>My name is Lisa Enarsson and I am working in the City of Stockholm and I am part of the Coordination team for GrowSmarter – transforming Cities for a smart sustainable Europé - a project that has got EU funding from the Horison 2020 call for SmartCities and Communities. The project brings cities together with Industry to stimulate uptake of smart City solutions. The lighthouse cities where the solutions will be demonstrated are Stockholm, Cologne and Barcelona.</a:t>
            </a:r>
            <a:endParaRPr lang="en-GB" altLang="en-US" smtClean="0">
              <a:latin typeface="Arial" pitchFamily="34" charset="0"/>
              <a:ea typeface="ＭＳ Ｐゴシック" pitchFamily="34" charset="-128"/>
              <a:cs typeface="Arial" pitchFamily="34" charset="0"/>
            </a:endParaRPr>
          </a:p>
        </p:txBody>
      </p:sp>
      <p:sp>
        <p:nvSpPr>
          <p:cNvPr id="10244" name="Platshållare för bildnummer 3"/>
          <p:cNvSpPr>
            <a:spLocks noGrp="1"/>
          </p:cNvSpPr>
          <p:nvPr>
            <p:ph type="sldNum" sz="quarter" idx="5"/>
          </p:nvPr>
        </p:nvSpPr>
        <p:spPr>
          <a:noFill/>
          <a:ln>
            <a:miter lim="800000"/>
            <a:headEnd/>
            <a:tailEnd/>
          </a:ln>
        </p:spPr>
        <p:txBody>
          <a:bodyPr/>
          <a:lstStyle/>
          <a:p>
            <a:fld id="{E5B5321E-D314-4C17-9406-19F9CE199A5A}" type="slidenum">
              <a:rPr lang="de-DE" altLang="en-US">
                <a:solidFill>
                  <a:srgbClr val="000000"/>
                </a:solidFill>
              </a:rPr>
              <a:pPr/>
              <a:t>1</a:t>
            </a:fld>
            <a:endParaRPr lang="de-DE"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Platshållare för bildobjekt 1"/>
          <p:cNvSpPr>
            <a:spLocks noGrp="1" noRot="1" noChangeAspect="1" noTextEdit="1"/>
          </p:cNvSpPr>
          <p:nvPr>
            <p:ph type="sldImg"/>
          </p:nvPr>
        </p:nvSpPr>
        <p:spPr>
          <a:ln/>
        </p:spPr>
      </p:sp>
      <p:sp>
        <p:nvSpPr>
          <p:cNvPr id="12291" name="Platshållare för anteckningar 2"/>
          <p:cNvSpPr>
            <a:spLocks noGrp="1"/>
          </p:cNvSpPr>
          <p:nvPr>
            <p:ph type="body" idx="1"/>
          </p:nvPr>
        </p:nvSpPr>
        <p:spPr>
          <a:noFill/>
        </p:spPr>
        <p:txBody>
          <a:bodyPr/>
          <a:lstStyle/>
          <a:p>
            <a:r>
              <a:rPr lang="sv-SE" altLang="sv-SE" sz="1100" smtClean="0">
                <a:latin typeface="Arial" pitchFamily="34" charset="0"/>
                <a:ea typeface="ＭＳ Ｐゴシック" pitchFamily="34" charset="-128"/>
                <a:cs typeface="Arial" pitchFamily="34" charset="0"/>
              </a:rPr>
              <a:t>Leveransrum för hgs varor – levereras med cykel</a:t>
            </a:r>
          </a:p>
          <a:p>
            <a:endParaRPr lang="sv-SE" altLang="sv-SE" sz="1100" smtClean="0">
              <a:latin typeface="Arial" pitchFamily="34" charset="0"/>
              <a:ea typeface="ＭＳ Ｐゴシック" pitchFamily="34" charset="-128"/>
              <a:cs typeface="Arial" pitchFamily="34" charset="0"/>
            </a:endParaRPr>
          </a:p>
        </p:txBody>
      </p:sp>
      <p:sp>
        <p:nvSpPr>
          <p:cNvPr id="12292" name="Platshållare för bildnummer 3"/>
          <p:cNvSpPr>
            <a:spLocks noGrp="1"/>
          </p:cNvSpPr>
          <p:nvPr>
            <p:ph type="sldNum" sz="quarter" idx="5"/>
          </p:nvPr>
        </p:nvSpPr>
        <p:spPr>
          <a:noFill/>
          <a:ln>
            <a:miter lim="800000"/>
            <a:headEnd/>
            <a:tailEnd/>
          </a:ln>
        </p:spPr>
        <p:txBody>
          <a:bodyPr/>
          <a:lstStyle/>
          <a:p>
            <a:fld id="{7FFAE7B2-7DF2-43CB-A06A-DE8097707CCF}" type="slidenum">
              <a:rPr lang="de-DE" altLang="sv-SE"/>
              <a:pPr/>
              <a:t>2</a:t>
            </a:fld>
            <a:endParaRPr lang="de-DE" altLang="sv-S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Platshållare för bildobjekt 1"/>
          <p:cNvSpPr>
            <a:spLocks noGrp="1" noRot="1" noChangeAspect="1" noTextEdit="1"/>
          </p:cNvSpPr>
          <p:nvPr>
            <p:ph type="sldImg"/>
          </p:nvPr>
        </p:nvSpPr>
        <p:spPr>
          <a:ln/>
        </p:spPr>
      </p:sp>
      <p:sp>
        <p:nvSpPr>
          <p:cNvPr id="14339" name="Platshållare för anteckningar 2"/>
          <p:cNvSpPr>
            <a:spLocks noGrp="1"/>
          </p:cNvSpPr>
          <p:nvPr>
            <p:ph type="body" idx="1"/>
          </p:nvPr>
        </p:nvSpPr>
        <p:spPr>
          <a:noFill/>
        </p:spPr>
        <p:txBody>
          <a:bodyPr/>
          <a:lstStyle/>
          <a:p>
            <a:endParaRPr lang="sv-SE" altLang="sv-SE" smtClean="0">
              <a:latin typeface="Arial" pitchFamily="34" charset="0"/>
              <a:ea typeface="ＭＳ Ｐゴシック" pitchFamily="34" charset="-128"/>
              <a:cs typeface="Arial" pitchFamily="34" charset="0"/>
            </a:endParaRPr>
          </a:p>
        </p:txBody>
      </p:sp>
      <p:sp>
        <p:nvSpPr>
          <p:cNvPr id="14340" name="Platshållare för bildnummer 3"/>
          <p:cNvSpPr>
            <a:spLocks noGrp="1"/>
          </p:cNvSpPr>
          <p:nvPr>
            <p:ph type="sldNum" sz="quarter" idx="5"/>
          </p:nvPr>
        </p:nvSpPr>
        <p:spPr>
          <a:noFill/>
          <a:ln>
            <a:miter lim="800000"/>
            <a:headEnd/>
            <a:tailEnd/>
          </a:ln>
        </p:spPr>
        <p:txBody>
          <a:bodyPr/>
          <a:lstStyle/>
          <a:p>
            <a:fld id="{20888B42-A7B5-406F-B389-3BB002F264F8}" type="slidenum">
              <a:rPr lang="de-DE" altLang="sv-SE"/>
              <a:pPr/>
              <a:t>3</a:t>
            </a:fld>
            <a:endParaRPr lang="de-DE" altLang="sv-S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Platshållare för bildobjekt 1"/>
          <p:cNvSpPr>
            <a:spLocks noGrp="1" noRot="1" noChangeAspect="1" noTextEdit="1"/>
          </p:cNvSpPr>
          <p:nvPr>
            <p:ph type="sldImg"/>
          </p:nvPr>
        </p:nvSpPr>
        <p:spPr>
          <a:ln/>
        </p:spPr>
      </p:sp>
      <p:sp>
        <p:nvSpPr>
          <p:cNvPr id="17411" name="Platshållare för anteckningar 2"/>
          <p:cNvSpPr>
            <a:spLocks noGrp="1"/>
          </p:cNvSpPr>
          <p:nvPr>
            <p:ph type="body" idx="1"/>
          </p:nvPr>
        </p:nvSpPr>
        <p:spPr>
          <a:noFill/>
        </p:spPr>
        <p:txBody>
          <a:bodyPr/>
          <a:lstStyle/>
          <a:p>
            <a:r>
              <a:rPr lang="sv-SE" altLang="sv-SE" sz="1100" smtClean="0">
                <a:latin typeface="Arial" pitchFamily="34" charset="0"/>
                <a:ea typeface="ＭＳ Ｐゴシック" pitchFamily="34" charset="-128"/>
                <a:cs typeface="Arial" pitchFamily="34" charset="0"/>
              </a:rPr>
              <a:t>Leveransrum för hgs varor – levereras med cykel</a:t>
            </a:r>
          </a:p>
          <a:p>
            <a:endParaRPr lang="sv-SE" altLang="sv-SE" sz="1100" smtClean="0">
              <a:latin typeface="Arial" pitchFamily="34" charset="0"/>
              <a:ea typeface="ＭＳ Ｐゴシック" pitchFamily="34" charset="-128"/>
              <a:cs typeface="Arial" pitchFamily="34" charset="0"/>
            </a:endParaRPr>
          </a:p>
        </p:txBody>
      </p:sp>
      <p:sp>
        <p:nvSpPr>
          <p:cNvPr id="17412" name="Platshållare för bildnummer 3"/>
          <p:cNvSpPr>
            <a:spLocks noGrp="1"/>
          </p:cNvSpPr>
          <p:nvPr>
            <p:ph type="sldNum" sz="quarter" idx="5"/>
          </p:nvPr>
        </p:nvSpPr>
        <p:spPr>
          <a:noFill/>
          <a:ln>
            <a:miter lim="800000"/>
            <a:headEnd/>
            <a:tailEnd/>
          </a:ln>
        </p:spPr>
        <p:txBody>
          <a:bodyPr/>
          <a:lstStyle/>
          <a:p>
            <a:fld id="{6BE66A81-6C2D-4497-982E-DD61F361A694}" type="slidenum">
              <a:rPr lang="de-DE" altLang="sv-SE"/>
              <a:pPr/>
              <a:t>5</a:t>
            </a:fld>
            <a:endParaRPr lang="de-DE" altLang="sv-S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tshållare för bildobjekt 1"/>
          <p:cNvSpPr>
            <a:spLocks noGrp="1" noRot="1" noChangeAspect="1" noTextEdit="1"/>
          </p:cNvSpPr>
          <p:nvPr>
            <p:ph type="sldImg"/>
          </p:nvPr>
        </p:nvSpPr>
        <p:spPr>
          <a:ln/>
        </p:spPr>
      </p:sp>
      <p:sp>
        <p:nvSpPr>
          <p:cNvPr id="20483" name="Platshållare för anteckningar 2"/>
          <p:cNvSpPr>
            <a:spLocks noGrp="1"/>
          </p:cNvSpPr>
          <p:nvPr>
            <p:ph type="body" idx="1"/>
          </p:nvPr>
        </p:nvSpPr>
        <p:spPr>
          <a:noFill/>
        </p:spPr>
        <p:txBody>
          <a:bodyPr/>
          <a:lstStyle/>
          <a:p>
            <a:r>
              <a:rPr lang="sv-SE" altLang="sv-SE" sz="1100" smtClean="0">
                <a:latin typeface="Arial" pitchFamily="34" charset="0"/>
                <a:ea typeface="ＭＳ Ｐゴシック" pitchFamily="34" charset="-128"/>
                <a:cs typeface="Arial" pitchFamily="34" charset="0"/>
              </a:rPr>
              <a:t>Leveransrum för hgs varor – öppnade i slutet av mars</a:t>
            </a:r>
          </a:p>
          <a:p>
            <a:endParaRPr lang="sv-SE" altLang="sv-SE" sz="1100" smtClean="0">
              <a:latin typeface="Arial" pitchFamily="34" charset="0"/>
              <a:ea typeface="ＭＳ Ｐゴシック" pitchFamily="34" charset="-128"/>
              <a:cs typeface="Arial" pitchFamily="34" charset="0"/>
            </a:endParaRPr>
          </a:p>
        </p:txBody>
      </p:sp>
      <p:sp>
        <p:nvSpPr>
          <p:cNvPr id="20484" name="Platshållare för bildnummer 3"/>
          <p:cNvSpPr>
            <a:spLocks noGrp="1"/>
          </p:cNvSpPr>
          <p:nvPr>
            <p:ph type="sldNum" sz="quarter" idx="5"/>
          </p:nvPr>
        </p:nvSpPr>
        <p:spPr>
          <a:noFill/>
          <a:ln>
            <a:miter lim="800000"/>
            <a:headEnd/>
            <a:tailEnd/>
          </a:ln>
        </p:spPr>
        <p:txBody>
          <a:bodyPr/>
          <a:lstStyle/>
          <a:p>
            <a:fld id="{E3E1BB01-4E62-4096-8A19-3987D53A02CD}" type="slidenum">
              <a:rPr lang="de-DE" altLang="sv-SE"/>
              <a:pPr/>
              <a:t>7</a:t>
            </a:fld>
            <a:endParaRPr lang="de-DE" altLang="sv-S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Platshållare för bildobjekt 1"/>
          <p:cNvSpPr>
            <a:spLocks noGrp="1" noRot="1" noChangeAspect="1" noTextEdit="1"/>
          </p:cNvSpPr>
          <p:nvPr>
            <p:ph type="sldImg"/>
          </p:nvPr>
        </p:nvSpPr>
        <p:spPr>
          <a:ln/>
        </p:spPr>
      </p:sp>
      <p:sp>
        <p:nvSpPr>
          <p:cNvPr id="22531" name="Platshållare för anteckningar 2"/>
          <p:cNvSpPr>
            <a:spLocks noGrp="1"/>
          </p:cNvSpPr>
          <p:nvPr>
            <p:ph type="body" idx="1"/>
          </p:nvPr>
        </p:nvSpPr>
        <p:spPr>
          <a:noFill/>
        </p:spPr>
        <p:txBody>
          <a:bodyPr/>
          <a:lstStyle/>
          <a:p>
            <a:r>
              <a:rPr lang="sv-SE" altLang="sv-SE" sz="1100" smtClean="0">
                <a:latin typeface="Arial" pitchFamily="34" charset="0"/>
                <a:ea typeface="ＭＳ Ｐゴシック" pitchFamily="34" charset="-128"/>
                <a:cs typeface="Arial" pitchFamily="34" charset="0"/>
              </a:rPr>
              <a:t>Leveransrum för hgs varor – levereras med cykel</a:t>
            </a:r>
          </a:p>
          <a:p>
            <a:endParaRPr lang="sv-SE" altLang="sv-SE" sz="1100" smtClean="0">
              <a:latin typeface="Arial" pitchFamily="34" charset="0"/>
              <a:ea typeface="ＭＳ Ｐゴシック" pitchFamily="34" charset="-128"/>
              <a:cs typeface="Arial" pitchFamily="34" charset="0"/>
            </a:endParaRPr>
          </a:p>
        </p:txBody>
      </p:sp>
      <p:sp>
        <p:nvSpPr>
          <p:cNvPr id="22532" name="Platshållare för bildnummer 3"/>
          <p:cNvSpPr>
            <a:spLocks noGrp="1"/>
          </p:cNvSpPr>
          <p:nvPr>
            <p:ph type="sldNum" sz="quarter" idx="5"/>
          </p:nvPr>
        </p:nvSpPr>
        <p:spPr>
          <a:noFill/>
          <a:ln>
            <a:miter lim="800000"/>
            <a:headEnd/>
            <a:tailEnd/>
          </a:ln>
        </p:spPr>
        <p:txBody>
          <a:bodyPr/>
          <a:lstStyle/>
          <a:p>
            <a:fld id="{91A013AA-71E4-487C-A3F9-364FC8225699}" type="slidenum">
              <a:rPr lang="de-DE" altLang="sv-SE"/>
              <a:pPr/>
              <a:t>8</a:t>
            </a:fld>
            <a:endParaRPr lang="de-DE" altLang="sv-S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Platshållare för bildobjekt 1"/>
          <p:cNvSpPr>
            <a:spLocks noGrp="1" noRot="1" noChangeAspect="1" noTextEdit="1"/>
          </p:cNvSpPr>
          <p:nvPr>
            <p:ph type="sldImg"/>
          </p:nvPr>
        </p:nvSpPr>
        <p:spPr>
          <a:ln/>
        </p:spPr>
      </p:sp>
      <p:sp>
        <p:nvSpPr>
          <p:cNvPr id="27651" name="Platshållare för anteckningar 2"/>
          <p:cNvSpPr>
            <a:spLocks noGrp="1"/>
          </p:cNvSpPr>
          <p:nvPr>
            <p:ph type="body" idx="1"/>
          </p:nvPr>
        </p:nvSpPr>
        <p:spPr>
          <a:noFill/>
        </p:spPr>
        <p:txBody>
          <a:bodyPr/>
          <a:lstStyle/>
          <a:p>
            <a:endParaRPr lang="en-US" altLang="en-US" smtClean="0">
              <a:latin typeface="Arial" pitchFamily="34" charset="0"/>
              <a:ea typeface="ＭＳ Ｐゴシック" pitchFamily="34" charset="-128"/>
              <a:cs typeface="Arial" pitchFamily="34" charset="0"/>
            </a:endParaRPr>
          </a:p>
        </p:txBody>
      </p:sp>
      <p:sp>
        <p:nvSpPr>
          <p:cNvPr id="27652" name="Platshållare för bildnummer 3"/>
          <p:cNvSpPr>
            <a:spLocks noGrp="1"/>
          </p:cNvSpPr>
          <p:nvPr>
            <p:ph type="sldNum" sz="quarter" idx="5"/>
          </p:nvPr>
        </p:nvSpPr>
        <p:spPr>
          <a:noFill/>
          <a:ln>
            <a:miter lim="800000"/>
            <a:headEnd/>
            <a:tailEnd/>
          </a:ln>
        </p:spPr>
        <p:txBody>
          <a:bodyPr/>
          <a:lstStyle/>
          <a:p>
            <a:fld id="{A4564262-EE75-4937-9BA2-D22676423205}" type="slidenum">
              <a:rPr lang="de-DE" altLang="en-US"/>
              <a:pPr/>
              <a:t>12</a:t>
            </a:fld>
            <a:endParaRPr lang="de-DE"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estplatte/Grafische%20Arbeiten/arbeit/2015/ICLEI/Grow%20Smarter%20&#8211;%20Daten%20fu&#776;r%20Tom/&#8226;%20fu&#776;r%20PPT/Grow-Smarter_PPT_background2.jpg" TargetMode="External"/><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hyperlink" Target="http://www.grow-smarter.eu"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www.grow-smarter.eu"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Festplatte/Grafische%20Arbeiten/arbeit/2015/ICLEI/A&#776;nderung_19-5-15%20/email128-blue.jpg"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ster Title">
    <p:spTree>
      <p:nvGrpSpPr>
        <p:cNvPr id="1" name=""/>
        <p:cNvGrpSpPr/>
        <p:nvPr/>
      </p:nvGrpSpPr>
      <p:grpSpPr>
        <a:xfrm>
          <a:off x="0" y="0"/>
          <a:ext cx="0" cy="0"/>
          <a:chOff x="0" y="0"/>
          <a:chExt cx="0" cy="0"/>
        </a:xfrm>
      </p:grpSpPr>
      <p:pic>
        <p:nvPicPr>
          <p:cNvPr id="7" name="INNOCAT_Background_PPT_NEU.gif" descr="/Festplatte/Grafische Arbeiten/arbeit/2015/ICLEI/Grow Smarter – Daten für Tom/• für PPT/Grow-Smarter_PPT_background2.jpg"/>
          <p:cNvPicPr>
            <a:picLocks/>
          </p:cNvPicPr>
          <p:nvPr userDrawn="1"/>
        </p:nvPicPr>
        <p:blipFill>
          <a:blip r:embed="rId2" r:link="rId3"/>
          <a:srcRect/>
          <a:stretch>
            <a:fillRect/>
          </a:stretch>
        </p:blipFill>
        <p:spPr bwMode="auto">
          <a:xfrm>
            <a:off x="6350" y="0"/>
            <a:ext cx="9148763" cy="6884988"/>
          </a:xfrm>
          <a:prstGeom prst="rect">
            <a:avLst/>
          </a:prstGeom>
          <a:noFill/>
          <a:ln w="9525">
            <a:noFill/>
            <a:miter lim="800000"/>
            <a:headEnd/>
            <a:tailEnd/>
          </a:ln>
        </p:spPr>
      </p:pic>
      <p:sp>
        <p:nvSpPr>
          <p:cNvPr id="8" name="TextBox 8">
            <a:hlinkClick r:id="rId4"/>
          </p:cNvPr>
          <p:cNvSpPr txBox="1">
            <a:spLocks noChangeArrowheads="1"/>
          </p:cNvSpPr>
          <p:nvPr userDrawn="1"/>
        </p:nvSpPr>
        <p:spPr bwMode="auto">
          <a:xfrm>
            <a:off x="250825" y="6453188"/>
            <a:ext cx="2017713" cy="261937"/>
          </a:xfrm>
          <a:prstGeom prst="rect">
            <a:avLst/>
          </a:prstGeom>
          <a:no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de-DE" sz="1100" dirty="0" smtClean="0">
                <a:latin typeface="Lucida Sans" charset="0"/>
                <a:hlinkClick r:id="rId4"/>
              </a:rPr>
              <a:t>www.grow-smarter.eu</a:t>
            </a:r>
            <a:endParaRPr lang="de-DE" sz="1100" dirty="0" smtClean="0">
              <a:latin typeface="Lucida Sans" charset="0"/>
            </a:endParaRPr>
          </a:p>
        </p:txBody>
      </p:sp>
      <p:sp>
        <p:nvSpPr>
          <p:cNvPr id="9" name="Rectangle 9"/>
          <p:cNvSpPr/>
          <p:nvPr userDrawn="1"/>
        </p:nvSpPr>
        <p:spPr>
          <a:xfrm>
            <a:off x="0" y="1588"/>
            <a:ext cx="9144000" cy="11953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pic>
        <p:nvPicPr>
          <p:cNvPr id="11" name="Picture 5" descr="I:\A-Sustainable Economy and Procurement\Projects\GrowSmarter - 23108\Work packages\WP8 - Dissemination\02 Visual identity\01 Logo\LOGO_final\Grow-Smarter_logo_CMYK_300dpi.tif"/>
          <p:cNvPicPr>
            <a:picLocks noChangeAspect="1" noChangeArrowheads="1"/>
          </p:cNvPicPr>
          <p:nvPr userDrawn="1"/>
        </p:nvPicPr>
        <p:blipFill>
          <a:blip r:embed="rId5"/>
          <a:srcRect/>
          <a:stretch>
            <a:fillRect/>
          </a:stretch>
        </p:blipFill>
        <p:spPr bwMode="auto">
          <a:xfrm>
            <a:off x="250825" y="149225"/>
            <a:ext cx="3741738" cy="831850"/>
          </a:xfrm>
          <a:prstGeom prst="rect">
            <a:avLst/>
          </a:prstGeom>
          <a:noFill/>
          <a:ln w="9525">
            <a:noFill/>
            <a:miter lim="800000"/>
            <a:headEnd/>
            <a:tailEnd/>
          </a:ln>
        </p:spPr>
      </p:pic>
      <p:sp>
        <p:nvSpPr>
          <p:cNvPr id="3074" name="Rectangle 2"/>
          <p:cNvSpPr>
            <a:spLocks noGrp="1" noChangeArrowheads="1"/>
          </p:cNvSpPr>
          <p:nvPr>
            <p:ph type="ctrTitle"/>
          </p:nvPr>
        </p:nvSpPr>
        <p:spPr>
          <a:xfrm>
            <a:off x="539551" y="1124744"/>
            <a:ext cx="5076565" cy="507831"/>
          </a:xfrm>
          <a:prstGeom prst="rect">
            <a:avLst/>
          </a:prstGeom>
        </p:spPr>
        <p:txBody>
          <a:bodyPr anchor="t" anchorCtr="0">
            <a:noAutofit/>
          </a:bodyPr>
          <a:lstStyle>
            <a:lvl1pPr algn="ctr">
              <a:defRPr sz="2800" b="1" i="0" cap="all" baseline="0">
                <a:solidFill>
                  <a:srgbClr val="007195"/>
                </a:solidFill>
                <a:latin typeface="Lucida Sans"/>
                <a:cs typeface="Arial"/>
              </a:defRPr>
            </a:lvl1pPr>
          </a:lstStyle>
          <a:p>
            <a:pPr lvl="0"/>
            <a:r>
              <a:rPr lang="de-DE" noProof="0" dirty="0" smtClean="0"/>
              <a:t>Click </a:t>
            </a:r>
            <a:r>
              <a:rPr lang="de-DE" noProof="0" dirty="0" err="1" smtClean="0"/>
              <a:t>to</a:t>
            </a:r>
            <a:r>
              <a:rPr lang="de-DE" noProof="0" dirty="0" smtClean="0"/>
              <a:t> </a:t>
            </a:r>
            <a:r>
              <a:rPr lang="de-DE" noProof="0" dirty="0" err="1" smtClean="0"/>
              <a:t>edit</a:t>
            </a:r>
            <a:r>
              <a:rPr lang="de-DE" noProof="0" dirty="0" smtClean="0"/>
              <a:t> Master title style</a:t>
            </a:r>
          </a:p>
        </p:txBody>
      </p:sp>
      <p:sp>
        <p:nvSpPr>
          <p:cNvPr id="3075" name="Rectangle 3"/>
          <p:cNvSpPr>
            <a:spLocks noGrp="1" noChangeArrowheads="1"/>
          </p:cNvSpPr>
          <p:nvPr>
            <p:ph type="subTitle" idx="1"/>
          </p:nvPr>
        </p:nvSpPr>
        <p:spPr>
          <a:xfrm>
            <a:off x="539552" y="1963688"/>
            <a:ext cx="5076564" cy="601216"/>
          </a:xfrm>
          <a:prstGeom prst="rect">
            <a:avLst/>
          </a:prstGeom>
        </p:spPr>
        <p:txBody>
          <a:bodyPr/>
          <a:lstStyle>
            <a:lvl1pPr marL="0" indent="0" algn="ctr">
              <a:buFont typeface="Wingdings" charset="0"/>
              <a:buNone/>
              <a:defRPr lang="en-GB" sz="2400" b="1" i="0" cap="none" noProof="0" dirty="0" smtClean="0">
                <a:solidFill>
                  <a:srgbClr val="74A0BB"/>
                </a:solidFill>
                <a:latin typeface="Lucida Sans" pitchFamily="34" charset="0"/>
                <a:ea typeface="ＭＳ Ｐゴシック" pitchFamily="34" charset="-128"/>
                <a:cs typeface="Arial" pitchFamily="34" charset="0"/>
              </a:defRPr>
            </a:lvl1pPr>
          </a:lstStyle>
          <a:p>
            <a:pPr lvl="0"/>
            <a:r>
              <a:rPr lang="de-DE" noProof="0" dirty="0" smtClean="0"/>
              <a:t>Click </a:t>
            </a:r>
            <a:r>
              <a:rPr lang="de-DE" noProof="0" dirty="0" err="1" smtClean="0"/>
              <a:t>to</a:t>
            </a:r>
            <a:r>
              <a:rPr lang="de-DE" noProof="0" dirty="0" smtClean="0"/>
              <a:t> </a:t>
            </a:r>
            <a:r>
              <a:rPr lang="de-DE" noProof="0" dirty="0" err="1" smtClean="0"/>
              <a:t>edit</a:t>
            </a:r>
            <a:r>
              <a:rPr lang="de-DE" noProof="0" dirty="0" smtClean="0"/>
              <a:t> Master </a:t>
            </a:r>
            <a:r>
              <a:rPr lang="de-DE" noProof="0" dirty="0" err="1" smtClean="0"/>
              <a:t>subtitle</a:t>
            </a:r>
            <a:endParaRPr lang="de-DE" noProof="0" dirty="0" smtClean="0"/>
          </a:p>
        </p:txBody>
      </p:sp>
      <p:sp>
        <p:nvSpPr>
          <p:cNvPr id="3" name="Text Placeholder 2"/>
          <p:cNvSpPr>
            <a:spLocks noGrp="1"/>
          </p:cNvSpPr>
          <p:nvPr>
            <p:ph type="body" sz="quarter" idx="10"/>
          </p:nvPr>
        </p:nvSpPr>
        <p:spPr>
          <a:xfrm>
            <a:off x="539552" y="4401221"/>
            <a:ext cx="5076564" cy="360362"/>
          </a:xfrm>
          <a:prstGeom prst="rect">
            <a:avLst/>
          </a:prstGeom>
        </p:spPr>
        <p:txBody>
          <a:bodyPr vert="horz"/>
          <a:lstStyle>
            <a:lvl1pPr marL="0" indent="0" algn="ctr">
              <a:buFontTx/>
              <a:buNone/>
              <a:defRPr lang="de-DE" sz="2000" b="0" i="0" cap="none" dirty="0" smtClean="0">
                <a:solidFill>
                  <a:srgbClr val="505150"/>
                </a:solidFill>
                <a:latin typeface="Lucida Sans" pitchFamily="34" charset="0"/>
                <a:ea typeface="ＭＳ Ｐゴシック" pitchFamily="34" charset="-128"/>
                <a:cs typeface="Arial" pitchFamily="34" charset="0"/>
              </a:defRPr>
            </a:lvl1pPr>
          </a:lstStyle>
          <a:p>
            <a:pPr lvl="0"/>
            <a:r>
              <a:rPr lang="de-DE" noProof="0" smtClean="0"/>
              <a:t>Click to edit Master text styles</a:t>
            </a:r>
          </a:p>
        </p:txBody>
      </p:sp>
      <p:sp>
        <p:nvSpPr>
          <p:cNvPr id="10" name="Text Placeholder 9"/>
          <p:cNvSpPr>
            <a:spLocks noGrp="1"/>
          </p:cNvSpPr>
          <p:nvPr>
            <p:ph type="body" sz="quarter" idx="11"/>
          </p:nvPr>
        </p:nvSpPr>
        <p:spPr>
          <a:xfrm>
            <a:off x="539552" y="5012407"/>
            <a:ext cx="5076564" cy="504825"/>
          </a:xfrm>
          <a:prstGeom prst="rect">
            <a:avLst/>
          </a:prstGeom>
        </p:spPr>
        <p:txBody>
          <a:bodyPr vert="horz"/>
          <a:lstStyle>
            <a:lvl1pPr marL="0" indent="0" algn="ctr">
              <a:buFontTx/>
              <a:buNone/>
              <a:defRPr lang="de-DE" sz="2000" b="0" i="0" cap="none" dirty="0" smtClean="0">
                <a:solidFill>
                  <a:srgbClr val="505150"/>
                </a:solidFill>
                <a:latin typeface="Lucida Sans" pitchFamily="34" charset="0"/>
                <a:ea typeface="ＭＳ Ｐゴシック" pitchFamily="34" charset="-128"/>
                <a:cs typeface="Arial" pitchFamily="34" charset="0"/>
              </a:defRPr>
            </a:lvl1pPr>
          </a:lstStyle>
          <a:p>
            <a:pPr lvl="0"/>
            <a:r>
              <a:rPr lang="de-DE" noProof="0" smtClean="0"/>
              <a:t>Click to edit Master text styles</a:t>
            </a:r>
          </a:p>
        </p:txBody>
      </p:sp>
      <p:sp>
        <p:nvSpPr>
          <p:cNvPr id="5" name="Picture Placeholder 4"/>
          <p:cNvSpPr>
            <a:spLocks noGrp="1"/>
          </p:cNvSpPr>
          <p:nvPr>
            <p:ph type="pic" sz="quarter" idx="12"/>
          </p:nvPr>
        </p:nvSpPr>
        <p:spPr>
          <a:xfrm>
            <a:off x="5939780" y="2132855"/>
            <a:ext cx="2736676" cy="3384377"/>
          </a:xfrm>
          <a:prstGeom prst="rect">
            <a:avLst/>
          </a:prstGeom>
        </p:spPr>
        <p:txBody>
          <a:bodyPr vert="horz"/>
          <a:lstStyle>
            <a:lvl1pPr marL="0" indent="0">
              <a:buFontTx/>
              <a:buNone/>
              <a:defRPr baseline="0">
                <a:latin typeface="Lucida Sans"/>
                <a:cs typeface="Lucida Sans"/>
              </a:defRPr>
            </a:lvl1pPr>
          </a:lstStyle>
          <a:p>
            <a:pPr lvl="0"/>
            <a:r>
              <a:rPr lang="de-DE" noProof="0" smtClean="0"/>
              <a:t>Drag picture to placeholder or click icon to add</a:t>
            </a:r>
            <a:endParaRPr lang="de-DE" noProof="0"/>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foga egen bild - lägg i bakgrunden">
    <p:spTree>
      <p:nvGrpSpPr>
        <p:cNvPr id="1" name=""/>
        <p:cNvGrpSpPr/>
        <p:nvPr/>
      </p:nvGrpSpPr>
      <p:grpSpPr>
        <a:xfrm>
          <a:off x="0" y="0"/>
          <a:ext cx="0" cy="0"/>
          <a:chOff x="0" y="0"/>
          <a:chExt cx="0" cy="0"/>
        </a:xfrm>
      </p:grpSpPr>
      <p:sp>
        <p:nvSpPr>
          <p:cNvPr id="7" name="Platshållare för bild 6"/>
          <p:cNvSpPr>
            <a:spLocks noGrp="1"/>
          </p:cNvSpPr>
          <p:nvPr>
            <p:ph type="pic" sz="quarter" idx="10"/>
          </p:nvPr>
        </p:nvSpPr>
        <p:spPr>
          <a:xfrm>
            <a:off x="0" y="0"/>
            <a:ext cx="9143999" cy="6857999"/>
          </a:xfrm>
        </p:spPr>
        <p:txBody>
          <a:bodyPr rtlCol="0">
            <a:normAutofit/>
          </a:bodyPr>
          <a:lstStyle/>
          <a:p>
            <a:pPr lvl="0"/>
            <a:endParaRPr lang="sv-SE" noProof="0" dirty="0"/>
          </a:p>
        </p:txBody>
      </p:sp>
      <p:sp>
        <p:nvSpPr>
          <p:cNvPr id="9" name="Platshållare för text 8"/>
          <p:cNvSpPr>
            <a:spLocks noGrp="1"/>
          </p:cNvSpPr>
          <p:nvPr>
            <p:ph type="body" sz="quarter" idx="14"/>
          </p:nvPr>
        </p:nvSpPr>
        <p:spPr>
          <a:xfrm>
            <a:off x="455614" y="1257300"/>
            <a:ext cx="3173412" cy="2876550"/>
          </a:xfrm>
          <a:solidFill>
            <a:srgbClr val="F5F3EE"/>
          </a:solidFill>
        </p:spPr>
        <p:txBody>
          <a:bodyPr lIns="230400" tIns="230400" rIns="230400" bIns="230400"/>
          <a:lstStyle>
            <a:lvl1pPr marL="0">
              <a:defRPr/>
            </a:lvl1pPr>
          </a:lstStyle>
          <a:p>
            <a:pPr lvl="0"/>
            <a:r>
              <a:rPr lang="sv-SE" dirty="0" smtClean="0"/>
              <a:t>Klicka här för att ändra format på bakgrundstexten</a:t>
            </a:r>
          </a:p>
          <a:p>
            <a:pPr lvl="0"/>
            <a:r>
              <a:rPr lang="sv-SE" dirty="0" smtClean="0"/>
              <a:t>Nivå två</a:t>
            </a:r>
          </a:p>
          <a:p>
            <a:pPr lvl="0"/>
            <a:r>
              <a:rPr lang="sv-SE" dirty="0" smtClean="0"/>
              <a:t>Nivå tre</a:t>
            </a:r>
          </a:p>
          <a:p>
            <a:pPr lvl="0"/>
            <a:r>
              <a:rPr lang="sv-SE" dirty="0" smtClean="0"/>
              <a:t>Nivå fyra</a:t>
            </a:r>
          </a:p>
          <a:p>
            <a:pPr lvl="0"/>
            <a:r>
              <a:rPr lang="sv-SE" dirty="0" smtClean="0"/>
              <a:t>Nivå fem</a:t>
            </a:r>
            <a:endParaRPr lang="sv-SE" dirty="0"/>
          </a:p>
        </p:txBody>
      </p:sp>
      <p:sp>
        <p:nvSpPr>
          <p:cNvPr id="4" name="Platshållare för datum 16"/>
          <p:cNvSpPr>
            <a:spLocks noGrp="1"/>
          </p:cNvSpPr>
          <p:nvPr>
            <p:ph type="dt" sz="half" idx="15"/>
          </p:nvPr>
        </p:nvSpPr>
        <p:spPr/>
        <p:txBody>
          <a:bodyPr/>
          <a:lstStyle>
            <a:lvl1pPr>
              <a:defRPr/>
            </a:lvl1pPr>
          </a:lstStyle>
          <a:p>
            <a:pPr>
              <a:defRPr/>
            </a:pPr>
            <a:fld id="{B0452A68-DC0B-49A1-8B8E-FCB499E466D2}" type="datetime1">
              <a:rPr lang="sv-SE"/>
              <a:pPr>
                <a:defRPr/>
              </a:pPr>
              <a:t>2018-10-02</a:t>
            </a:fld>
            <a:endParaRPr lang="sv-SE" dirty="0"/>
          </a:p>
        </p:txBody>
      </p:sp>
      <p:sp>
        <p:nvSpPr>
          <p:cNvPr id="5" name="Platshållare för bildnummer 17"/>
          <p:cNvSpPr>
            <a:spLocks noGrp="1"/>
          </p:cNvSpPr>
          <p:nvPr>
            <p:ph type="sldNum" sz="quarter" idx="16"/>
          </p:nvPr>
        </p:nvSpPr>
        <p:spPr/>
        <p:txBody>
          <a:bodyPr/>
          <a:lstStyle>
            <a:lvl1pPr>
              <a:defRPr/>
            </a:lvl1pPr>
          </a:lstStyle>
          <a:p>
            <a:r>
              <a:rPr lang="sv-SE"/>
              <a:t>Sida </a:t>
            </a:r>
            <a:fld id="{9FD3B722-A94B-4EE8-B40A-AD41539C3E72}" type="slidenum">
              <a:rPr lang="sv-SE"/>
              <a:pPr/>
              <a:t>‹#›</a:t>
            </a:fld>
            <a:endParaRPr lang="sv-SE"/>
          </a:p>
        </p:txBody>
      </p:sp>
      <p:sp>
        <p:nvSpPr>
          <p:cNvPr id="6" name="Platshållare för sidfot 18"/>
          <p:cNvSpPr>
            <a:spLocks noGrp="1"/>
          </p:cNvSpPr>
          <p:nvPr>
            <p:ph type="ftr" sz="quarter" idx="17"/>
          </p:nvPr>
        </p:nvSpPr>
        <p:spPr/>
        <p:txBody>
          <a:bodyPr/>
          <a:lstStyle>
            <a:lvl1pPr>
              <a:defRPr/>
            </a:lvl1pPr>
          </a:lstStyle>
          <a:p>
            <a:pPr>
              <a:defRPr/>
            </a:pPr>
            <a:r>
              <a:rPr lang="sv-SE"/>
              <a:t> </a:t>
            </a:r>
            <a:endParaRPr lang="sv-S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Rubrik, text och 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685800" y="1370013"/>
            <a:ext cx="7772400" cy="522287"/>
          </a:xfrm>
        </p:spPr>
        <p:txBody>
          <a:bodyPr/>
          <a:lstStyle/>
          <a:p>
            <a:r>
              <a:rPr lang="sv-SE" smtClean="0"/>
              <a:t>Klicka här för att ändra format</a:t>
            </a:r>
            <a:endParaRPr lang="sv-SE"/>
          </a:p>
        </p:txBody>
      </p:sp>
      <p:sp>
        <p:nvSpPr>
          <p:cNvPr id="3" name="Platshållare för text 2"/>
          <p:cNvSpPr>
            <a:spLocks noGrp="1"/>
          </p:cNvSpPr>
          <p:nvPr>
            <p:ph type="body" sz="half" idx="1"/>
          </p:nvPr>
        </p:nvSpPr>
        <p:spPr>
          <a:xfrm>
            <a:off x="685800" y="2208213"/>
            <a:ext cx="3810000" cy="38862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quarter" idx="2"/>
          </p:nvPr>
        </p:nvSpPr>
        <p:spPr>
          <a:xfrm>
            <a:off x="4648200" y="2208213"/>
            <a:ext cx="3810000" cy="18669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innehåll 4"/>
          <p:cNvSpPr>
            <a:spLocks noGrp="1"/>
          </p:cNvSpPr>
          <p:nvPr>
            <p:ph sz="quarter" idx="3"/>
          </p:nvPr>
        </p:nvSpPr>
        <p:spPr>
          <a:xfrm>
            <a:off x="4648200" y="4227513"/>
            <a:ext cx="3810000" cy="18669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Rectangle 10"/>
          <p:cNvSpPr>
            <a:spLocks noGrp="1" noChangeArrowheads="1"/>
          </p:cNvSpPr>
          <p:nvPr>
            <p:ph type="ftr" sz="quarter" idx="10"/>
          </p:nvPr>
        </p:nvSpPr>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Rectangle 7"/>
          <p:cNvSpPr/>
          <p:nvPr userDrawn="1"/>
        </p:nvSpPr>
        <p:spPr>
          <a:xfrm>
            <a:off x="250825" y="6381750"/>
            <a:ext cx="1728788" cy="360363"/>
          </a:xfrm>
          <a:prstGeom prst="rect">
            <a:avLst/>
          </a:prstGeom>
          <a:solidFill>
            <a:schemeClr val="bg1"/>
          </a:solidFill>
          <a:ln>
            <a:noFill/>
          </a:ln>
          <a:effectLst>
            <a:outerShdw blurRad="76200" dist="12700" dir="2700000" sy="-23000" kx="-800400" algn="bl" rotWithShape="0">
              <a:schemeClr val="bg1">
                <a:alpha val="20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sp>
        <p:nvSpPr>
          <p:cNvPr id="9" name="TextBox 8">
            <a:hlinkClick r:id="rId2"/>
          </p:cNvPr>
          <p:cNvSpPr txBox="1">
            <a:spLocks noChangeArrowheads="1"/>
          </p:cNvSpPr>
          <p:nvPr userDrawn="1"/>
        </p:nvSpPr>
        <p:spPr bwMode="auto">
          <a:xfrm>
            <a:off x="250825" y="6453188"/>
            <a:ext cx="2017713" cy="261937"/>
          </a:xfrm>
          <a:prstGeom prst="rect">
            <a:avLst/>
          </a:prstGeom>
          <a:no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de-DE" sz="1100" dirty="0" smtClean="0">
                <a:latin typeface="Lucida Sans" charset="0"/>
                <a:hlinkClick r:id="rId2"/>
              </a:rPr>
              <a:t>www.grow-smarter.eu</a:t>
            </a:r>
            <a:endParaRPr lang="de-DE" sz="1100" dirty="0" smtClean="0">
              <a:latin typeface="Lucida Sans" charset="0"/>
            </a:endParaRPr>
          </a:p>
        </p:txBody>
      </p:sp>
      <p:sp>
        <p:nvSpPr>
          <p:cNvPr id="3" name="Title 10"/>
          <p:cNvSpPr>
            <a:spLocks noGrp="1"/>
          </p:cNvSpPr>
          <p:nvPr>
            <p:ph type="title"/>
          </p:nvPr>
        </p:nvSpPr>
        <p:spPr>
          <a:xfrm>
            <a:off x="251520" y="476771"/>
            <a:ext cx="6203033" cy="494457"/>
          </a:xfrm>
          <a:prstGeom prst="rect">
            <a:avLst/>
          </a:prstGeom>
        </p:spPr>
        <p:txBody>
          <a:bodyPr/>
          <a:lstStyle>
            <a:lvl1pPr>
              <a:defRPr sz="2200" cap="none">
                <a:solidFill>
                  <a:srgbClr val="007195"/>
                </a:solidFill>
                <a:latin typeface="Lucida Sans"/>
                <a:cs typeface="Arial"/>
              </a:defRPr>
            </a:lvl1pPr>
          </a:lstStyle>
          <a:p>
            <a:r>
              <a:rPr lang="de-DE" noProof="0" dirty="0" smtClean="0"/>
              <a:t>Click </a:t>
            </a:r>
            <a:r>
              <a:rPr lang="de-DE" noProof="0" dirty="0" err="1" smtClean="0"/>
              <a:t>to</a:t>
            </a:r>
            <a:r>
              <a:rPr lang="de-DE" noProof="0" dirty="0" smtClean="0"/>
              <a:t> </a:t>
            </a:r>
            <a:r>
              <a:rPr lang="de-DE" noProof="0" dirty="0" err="1" smtClean="0"/>
              <a:t>edit</a:t>
            </a:r>
            <a:r>
              <a:rPr lang="de-DE" noProof="0" dirty="0" smtClean="0"/>
              <a:t> Master title style</a:t>
            </a:r>
            <a:endParaRPr lang="de-DE" noProof="0" dirty="0"/>
          </a:p>
        </p:txBody>
      </p:sp>
      <p:sp>
        <p:nvSpPr>
          <p:cNvPr id="4" name="Content Placeholder 6"/>
          <p:cNvSpPr>
            <a:spLocks noGrp="1"/>
          </p:cNvSpPr>
          <p:nvPr>
            <p:ph sz="quarter" idx="13"/>
          </p:nvPr>
        </p:nvSpPr>
        <p:spPr>
          <a:xfrm>
            <a:off x="262634" y="1116137"/>
            <a:ext cx="6191919" cy="863203"/>
          </a:xfrm>
          <a:prstGeom prst="rect">
            <a:avLst/>
          </a:prstGeom>
        </p:spPr>
        <p:txBody>
          <a:bodyPr vert="horz"/>
          <a:lstStyle>
            <a:lvl1pPr marL="342900" indent="-342900">
              <a:buClr>
                <a:srgbClr val="F07D23"/>
              </a:buClr>
              <a:buSzPct val="100000"/>
              <a:buFont typeface="Lucida Grande"/>
              <a:buNone/>
              <a:defRPr lang="de-DE" sz="2000" b="1" i="0" cap="none" dirty="0" smtClean="0">
                <a:solidFill>
                  <a:srgbClr val="74A0BB"/>
                </a:solidFill>
                <a:latin typeface="Lucida Sans" pitchFamily="34" charset="0"/>
                <a:ea typeface="ＭＳ Ｐゴシック" pitchFamily="34" charset="-128"/>
                <a:cs typeface="Arial" pitchFamily="34" charset="0"/>
              </a:defRPr>
            </a:lvl1pPr>
            <a:lvl2pPr marL="360000" indent="-342900">
              <a:buClr>
                <a:srgbClr val="0F9FDA"/>
              </a:buClr>
              <a:buSzPct val="100000"/>
              <a:buFont typeface="Lucida Grande"/>
              <a:buNone/>
              <a:defRPr lang="de-DE" sz="1400" b="0" kern="1200" cap="none" dirty="0" smtClean="0">
                <a:solidFill>
                  <a:srgbClr val="505150"/>
                </a:solidFill>
                <a:latin typeface="Lucida Sans" pitchFamily="34" charset="0"/>
                <a:ea typeface="ＭＳ Ｐゴシック" pitchFamily="34" charset="-128"/>
                <a:cs typeface="+mn-cs"/>
              </a:defRPr>
            </a:lvl2pPr>
            <a:lvl3pPr marL="968400" indent="-285750">
              <a:buClr>
                <a:srgbClr val="0F9FDA"/>
              </a:buClr>
              <a:buFont typeface="Wingdings" pitchFamily="2" charset="2"/>
              <a:buChar char="ü"/>
              <a:defRPr lang="en-US" sz="1800" b="0" kern="1200" cap="none" dirty="0" smtClean="0">
                <a:solidFill>
                  <a:schemeClr val="accent4"/>
                </a:solidFill>
                <a:latin typeface="Lucida Sans" pitchFamily="34" charset="0"/>
                <a:ea typeface="ＭＳ Ｐゴシック" pitchFamily="34" charset="-128"/>
                <a:cs typeface="+mn-cs"/>
              </a:defRPr>
            </a:lvl3pPr>
            <a:lvl4pPr marL="936000" indent="147600">
              <a:spcBef>
                <a:spcPts val="300"/>
              </a:spcBef>
              <a:buClr>
                <a:schemeClr val="tx1">
                  <a:lumMod val="50000"/>
                  <a:lumOff val="50000"/>
                </a:schemeClr>
              </a:buClr>
              <a:buSzPct val="40000"/>
              <a:buFont typeface="Arial"/>
              <a:buChar char="•"/>
              <a:defRPr baseline="0">
                <a:solidFill>
                  <a:schemeClr val="accent5"/>
                </a:solidFill>
              </a:defRPr>
            </a:lvl4pPr>
          </a:lstStyle>
          <a:p>
            <a:pPr lvl="0"/>
            <a:r>
              <a:rPr lang="de-DE" noProof="0" dirty="0" smtClean="0"/>
              <a:t>Click </a:t>
            </a:r>
            <a:r>
              <a:rPr lang="de-DE" noProof="0" dirty="0" err="1" smtClean="0"/>
              <a:t>to</a:t>
            </a:r>
            <a:r>
              <a:rPr lang="de-DE" noProof="0" dirty="0" smtClean="0"/>
              <a:t> </a:t>
            </a:r>
            <a:r>
              <a:rPr lang="de-DE" noProof="0" dirty="0" err="1" smtClean="0"/>
              <a:t>edit</a:t>
            </a:r>
            <a:r>
              <a:rPr lang="de-DE" noProof="0" dirty="0" smtClean="0"/>
              <a:t> Master </a:t>
            </a:r>
            <a:r>
              <a:rPr lang="de-DE" noProof="0" dirty="0" err="1" smtClean="0"/>
              <a:t>text</a:t>
            </a:r>
            <a:r>
              <a:rPr lang="de-DE" noProof="0" dirty="0" smtClean="0"/>
              <a:t> </a:t>
            </a:r>
            <a:r>
              <a:rPr lang="de-DE" noProof="0" dirty="0" err="1" smtClean="0"/>
              <a:t>styles</a:t>
            </a:r>
            <a:endParaRPr lang="de-DE" noProof="0" dirty="0" smtClean="0"/>
          </a:p>
          <a:p>
            <a:pPr lvl="1"/>
            <a:r>
              <a:rPr lang="de-DE" noProof="0" dirty="0" smtClean="0"/>
              <a:t>Second </a:t>
            </a:r>
            <a:r>
              <a:rPr lang="de-DE" noProof="0" dirty="0" err="1" smtClean="0"/>
              <a:t>level</a:t>
            </a:r>
            <a:endParaRPr lang="de-DE" noProof="0" dirty="0" smtClean="0"/>
          </a:p>
        </p:txBody>
      </p:sp>
      <p:sp>
        <p:nvSpPr>
          <p:cNvPr id="11" name="Text Placeholder 10"/>
          <p:cNvSpPr>
            <a:spLocks noGrp="1"/>
          </p:cNvSpPr>
          <p:nvPr>
            <p:ph type="body" sz="quarter" idx="15"/>
          </p:nvPr>
        </p:nvSpPr>
        <p:spPr>
          <a:xfrm>
            <a:off x="261716" y="2123356"/>
            <a:ext cx="6192837" cy="1296144"/>
          </a:xfrm>
          <a:prstGeom prst="rect">
            <a:avLst/>
          </a:prstGeom>
        </p:spPr>
        <p:txBody>
          <a:bodyPr vert="horz" wrap="square"/>
          <a:lstStyle>
            <a:lvl1pPr marL="0" indent="0">
              <a:buClr>
                <a:srgbClr val="4487A6"/>
              </a:buClr>
              <a:buSzPct val="113000"/>
              <a:buFont typeface="Arial" pitchFamily="34" charset="0"/>
              <a:buNone/>
              <a:defRPr sz="1600" b="0" i="0">
                <a:solidFill>
                  <a:srgbClr val="505150"/>
                </a:solidFill>
                <a:latin typeface="Lucida Sans"/>
              </a:defRPr>
            </a:lvl1pPr>
            <a:lvl2pPr marL="108000" indent="205200" algn="l">
              <a:buClr>
                <a:srgbClr val="007195"/>
              </a:buClr>
              <a:buSzPct val="150000"/>
              <a:buFont typeface="Arial"/>
              <a:buChar char="•"/>
              <a:defRPr sz="1600" b="0" i="0" kern="0" cap="none" spc="10" baseline="0">
                <a:solidFill>
                  <a:srgbClr val="505150"/>
                </a:solidFill>
                <a:latin typeface="Lucida Sans"/>
              </a:defRPr>
            </a:lvl2pPr>
            <a:lvl3pPr marL="432000" marR="0" indent="194400" algn="l" defTabSz="914400" rtl="0" eaLnBrk="0" fontAlgn="base" latinLnBrk="0" hangingPunct="0">
              <a:lnSpc>
                <a:spcPct val="100000"/>
              </a:lnSpc>
              <a:spcBef>
                <a:spcPct val="20000"/>
              </a:spcBef>
              <a:spcAft>
                <a:spcPts val="600"/>
              </a:spcAft>
              <a:buClr>
                <a:srgbClr val="7AB0C7"/>
              </a:buClr>
              <a:buSzPct val="150000"/>
              <a:buFont typeface="Arial"/>
              <a:buChar char="•"/>
              <a:tabLst/>
              <a:defRPr sz="1400" baseline="0">
                <a:solidFill>
                  <a:srgbClr val="505150"/>
                </a:solidFill>
              </a:defRPr>
            </a:lvl3pPr>
          </a:lstStyle>
          <a:p>
            <a:pPr lvl="0"/>
            <a:r>
              <a:rPr lang="de-DE" noProof="0" dirty="0" smtClean="0"/>
              <a:t>Click </a:t>
            </a:r>
            <a:r>
              <a:rPr lang="de-DE" noProof="0" dirty="0" err="1" smtClean="0"/>
              <a:t>to</a:t>
            </a:r>
            <a:r>
              <a:rPr lang="de-DE" noProof="0" dirty="0" smtClean="0"/>
              <a:t> </a:t>
            </a:r>
            <a:r>
              <a:rPr lang="de-DE" noProof="0" dirty="0" err="1" smtClean="0"/>
              <a:t>edit</a:t>
            </a:r>
            <a:r>
              <a:rPr lang="de-DE" noProof="0" dirty="0" smtClean="0"/>
              <a:t> Master </a:t>
            </a:r>
            <a:r>
              <a:rPr lang="de-DE" noProof="0" dirty="0" err="1" smtClean="0"/>
              <a:t>text</a:t>
            </a:r>
            <a:r>
              <a:rPr lang="de-DE" noProof="0" dirty="0" smtClean="0"/>
              <a:t> </a:t>
            </a:r>
            <a:r>
              <a:rPr lang="de-DE" noProof="0" dirty="0" err="1" smtClean="0"/>
              <a:t>styles</a:t>
            </a:r>
            <a:endParaRPr lang="de-DE" noProof="0" dirty="0" smtClean="0"/>
          </a:p>
          <a:p>
            <a:pPr lvl="1"/>
            <a:r>
              <a:rPr lang="de-DE" noProof="0" dirty="0" smtClean="0"/>
              <a:t>Second </a:t>
            </a:r>
            <a:r>
              <a:rPr lang="de-DE" noProof="0" dirty="0" err="1" smtClean="0"/>
              <a:t>level</a:t>
            </a:r>
            <a:endParaRPr lang="de-DE" noProof="0" dirty="0" smtClean="0"/>
          </a:p>
          <a:p>
            <a:pPr lvl="2"/>
            <a:r>
              <a:rPr lang="de-DE" noProof="0" dirty="0" smtClean="0"/>
              <a:t>Third </a:t>
            </a:r>
            <a:r>
              <a:rPr lang="de-DE" noProof="0" dirty="0" err="1" smtClean="0"/>
              <a:t>level</a:t>
            </a:r>
            <a:endParaRPr lang="de-DE" noProof="0" dirty="0" smtClean="0"/>
          </a:p>
          <a:p>
            <a:pPr lvl="2"/>
            <a:endParaRPr lang="de-DE" noProof="0" dirty="0" smtClean="0"/>
          </a:p>
        </p:txBody>
      </p:sp>
      <p:sp>
        <p:nvSpPr>
          <p:cNvPr id="20" name="Picture Placeholder 9"/>
          <p:cNvSpPr>
            <a:spLocks noGrp="1"/>
          </p:cNvSpPr>
          <p:nvPr>
            <p:ph type="pic" sz="quarter" idx="14"/>
          </p:nvPr>
        </p:nvSpPr>
        <p:spPr>
          <a:xfrm>
            <a:off x="6949920" y="1340867"/>
            <a:ext cx="1944216" cy="2078633"/>
          </a:xfrm>
          <a:prstGeom prst="rect">
            <a:avLst/>
          </a:prstGeom>
        </p:spPr>
        <p:txBody>
          <a:bodyPr/>
          <a:lstStyle>
            <a:lvl1pPr marL="0" indent="0" algn="ctr">
              <a:buNone/>
              <a:defRPr sz="1200" baseline="0">
                <a:latin typeface="Lucida Sans"/>
                <a:cs typeface="Lucida Sans"/>
              </a:defRPr>
            </a:lvl1pPr>
          </a:lstStyle>
          <a:p>
            <a:pPr lvl="0"/>
            <a:r>
              <a:rPr lang="de-DE" noProof="0" smtClean="0"/>
              <a:t>Drag picture to placeholder or click icon to add</a:t>
            </a:r>
            <a:endParaRPr lang="de-DE" noProof="0"/>
          </a:p>
        </p:txBody>
      </p:sp>
      <p:sp>
        <p:nvSpPr>
          <p:cNvPr id="7" name="Picture Placeholder 4"/>
          <p:cNvSpPr>
            <a:spLocks noGrp="1"/>
          </p:cNvSpPr>
          <p:nvPr>
            <p:ph type="pic" sz="quarter" idx="17"/>
          </p:nvPr>
        </p:nvSpPr>
        <p:spPr>
          <a:xfrm>
            <a:off x="6948488" y="476672"/>
            <a:ext cx="1944687" cy="639763"/>
          </a:xfrm>
          <a:prstGeom prst="rect">
            <a:avLst/>
          </a:prstGeom>
        </p:spPr>
        <p:txBody>
          <a:bodyPr vert="horz"/>
          <a:lstStyle>
            <a:lvl1pPr marL="0" indent="0" algn="ctr">
              <a:buNone/>
              <a:defRPr sz="1100">
                <a:latin typeface="Lucida Sans"/>
                <a:cs typeface="Lucida Sans"/>
              </a:defRPr>
            </a:lvl1pPr>
          </a:lstStyle>
          <a:p>
            <a:pPr lvl="0"/>
            <a:r>
              <a:rPr lang="de-DE" noProof="0" smtClean="0"/>
              <a:t>Drag picture to placeholder or click icon to add</a:t>
            </a:r>
            <a:endParaRPr lang="de-DE" noProof="0"/>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Rectangle 8"/>
          <p:cNvSpPr>
            <a:spLocks noChangeArrowheads="1"/>
          </p:cNvSpPr>
          <p:nvPr userDrawn="1"/>
        </p:nvSpPr>
        <p:spPr bwMode="auto">
          <a:xfrm>
            <a:off x="-25400" y="1557338"/>
            <a:ext cx="9193213" cy="2879725"/>
          </a:xfrm>
          <a:prstGeom prst="rect">
            <a:avLst/>
          </a:prstGeom>
          <a:solidFill>
            <a:srgbClr val="007195"/>
          </a:solidFill>
          <a:ln>
            <a:noFill/>
          </a:ln>
          <a:effectLst>
            <a:outerShdw blurRad="63500" dist="20000" dir="5400000" rotWithShape="0">
              <a:srgbClr val="000000">
                <a:alpha val="37999"/>
              </a:srgbClr>
            </a:outerShdw>
          </a:effectLst>
          <a:extLst/>
        </p:spPr>
        <p:txBody>
          <a:bodyPr anchor="ctr"/>
          <a:lstStyle/>
          <a:p>
            <a:pPr algn="ctr" eaLnBrk="1" hangingPunct="1">
              <a:defRPr/>
            </a:pPr>
            <a:endParaRPr lang="de-DE" sz="1800">
              <a:solidFill>
                <a:schemeClr val="lt1"/>
              </a:solidFill>
              <a:latin typeface="+mn-lt"/>
              <a:ea typeface="+mn-ea"/>
            </a:endParaRPr>
          </a:p>
        </p:txBody>
      </p:sp>
      <p:sp>
        <p:nvSpPr>
          <p:cNvPr id="12" name="Rectangle 11"/>
          <p:cNvSpPr>
            <a:spLocks noChangeArrowheads="1"/>
          </p:cNvSpPr>
          <p:nvPr userDrawn="1"/>
        </p:nvSpPr>
        <p:spPr bwMode="auto">
          <a:xfrm rot="21013771">
            <a:off x="695325" y="1939925"/>
            <a:ext cx="1871663" cy="1993900"/>
          </a:xfrm>
          <a:prstGeom prst="rect">
            <a:avLst/>
          </a:prstGeom>
          <a:solidFill>
            <a:schemeClr val="bg1"/>
          </a:solidFill>
          <a:ln>
            <a:noFill/>
          </a:ln>
          <a:effectLst>
            <a:outerShdw blurRad="63500" dist="23000" dir="5400000" rotWithShape="0">
              <a:srgbClr val="000000">
                <a:alpha val="34999"/>
              </a:srgbClr>
            </a:outerShdw>
          </a:effectLst>
          <a:extLst/>
        </p:spPr>
        <p:txBody>
          <a:bodyPr anchor="ctr"/>
          <a:lstStyle/>
          <a:p>
            <a:pPr algn="ctr" eaLnBrk="1" hangingPunct="1">
              <a:defRPr/>
            </a:pPr>
            <a:endParaRPr lang="de-DE">
              <a:solidFill>
                <a:schemeClr val="lt1"/>
              </a:solidFill>
              <a:latin typeface="+mn-lt"/>
              <a:ea typeface="+mn-ea"/>
            </a:endParaRPr>
          </a:p>
        </p:txBody>
      </p:sp>
      <p:pic>
        <p:nvPicPr>
          <p:cNvPr id="17" name="Picture 2" descr="I:\A-Sustainable Economy and Procurement\Projects\GrowSmarter - 23108\Work packages\WP8 - Dissemination\02 Visual identity\02 Header and footer\Horizon2020 visual identity\EUFlag.jpg"/>
          <p:cNvPicPr>
            <a:picLocks noChangeAspect="1" noChangeArrowheads="1"/>
          </p:cNvPicPr>
          <p:nvPr userDrawn="1"/>
        </p:nvPicPr>
        <p:blipFill>
          <a:blip r:embed="rId2"/>
          <a:srcRect/>
          <a:stretch>
            <a:fillRect/>
          </a:stretch>
        </p:blipFill>
        <p:spPr bwMode="auto">
          <a:xfrm>
            <a:off x="323850" y="5805488"/>
            <a:ext cx="576263" cy="387350"/>
          </a:xfrm>
          <a:prstGeom prst="rect">
            <a:avLst/>
          </a:prstGeom>
          <a:noFill/>
          <a:ln w="9525">
            <a:noFill/>
            <a:miter lim="800000"/>
            <a:headEnd/>
            <a:tailEnd/>
          </a:ln>
        </p:spPr>
      </p:pic>
      <p:sp>
        <p:nvSpPr>
          <p:cNvPr id="19" name="Title 10"/>
          <p:cNvSpPr txBox="1">
            <a:spLocks/>
          </p:cNvSpPr>
          <p:nvPr userDrawn="1"/>
        </p:nvSpPr>
        <p:spPr bwMode="auto">
          <a:xfrm>
            <a:off x="1908175" y="4806950"/>
            <a:ext cx="7416800" cy="493713"/>
          </a:xfrm>
          <a:prstGeom prst="rect">
            <a:avLst/>
          </a:prstGeom>
          <a:noFill/>
          <a:ln>
            <a:noFill/>
          </a:ln>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de-DE" sz="2300" b="1" dirty="0" err="1" smtClean="0">
                <a:solidFill>
                  <a:srgbClr val="007095"/>
                </a:solidFill>
                <a:latin typeface="Lucida Sans" charset="0"/>
                <a:cs typeface="Arial" charset="0"/>
              </a:rPr>
              <a:t>Get</a:t>
            </a:r>
            <a:r>
              <a:rPr lang="de-DE" sz="2300" b="1" dirty="0" smtClean="0">
                <a:solidFill>
                  <a:srgbClr val="007095"/>
                </a:solidFill>
                <a:latin typeface="Lucida Sans" charset="0"/>
                <a:cs typeface="Arial" charset="0"/>
              </a:rPr>
              <a:t> the </a:t>
            </a:r>
            <a:r>
              <a:rPr lang="de-DE" sz="2300" b="1" dirty="0" err="1" smtClean="0">
                <a:solidFill>
                  <a:srgbClr val="007095"/>
                </a:solidFill>
                <a:latin typeface="Lucida Sans" charset="0"/>
                <a:cs typeface="Arial" charset="0"/>
              </a:rPr>
              <a:t>latest</a:t>
            </a:r>
            <a:r>
              <a:rPr lang="de-DE" sz="2300" b="1" dirty="0" smtClean="0">
                <a:solidFill>
                  <a:srgbClr val="007095"/>
                </a:solidFill>
                <a:latin typeface="Lucida Sans" charset="0"/>
                <a:cs typeface="Arial" charset="0"/>
              </a:rPr>
              <a:t> </a:t>
            </a:r>
            <a:r>
              <a:rPr lang="de-DE" sz="2300" b="1" dirty="0" err="1" smtClean="0">
                <a:solidFill>
                  <a:srgbClr val="007095"/>
                </a:solidFill>
                <a:latin typeface="Lucida Sans" charset="0"/>
                <a:cs typeface="Arial" charset="0"/>
              </a:rPr>
              <a:t>updates</a:t>
            </a:r>
            <a:r>
              <a:rPr lang="de-DE" sz="2300" b="1" dirty="0" smtClean="0">
                <a:solidFill>
                  <a:srgbClr val="007095"/>
                </a:solidFill>
                <a:latin typeface="Lucida Sans" charset="0"/>
                <a:cs typeface="Arial" charset="0"/>
              </a:rPr>
              <a:t> </a:t>
            </a:r>
            <a:r>
              <a:rPr lang="de-DE" sz="2300" b="1" dirty="0" err="1" smtClean="0">
                <a:solidFill>
                  <a:srgbClr val="007095"/>
                </a:solidFill>
                <a:latin typeface="Lucida Sans" charset="0"/>
                <a:cs typeface="Arial" charset="0"/>
              </a:rPr>
              <a:t>by</a:t>
            </a:r>
            <a:r>
              <a:rPr lang="de-DE" sz="2300" b="1" dirty="0" smtClean="0">
                <a:solidFill>
                  <a:srgbClr val="007095"/>
                </a:solidFill>
                <a:latin typeface="Lucida Sans" charset="0"/>
                <a:cs typeface="Arial" charset="0"/>
              </a:rPr>
              <a:t> </a:t>
            </a:r>
            <a:r>
              <a:rPr lang="de-DE" sz="2300" b="1" dirty="0" err="1" smtClean="0">
                <a:solidFill>
                  <a:srgbClr val="007095"/>
                </a:solidFill>
                <a:latin typeface="Lucida Sans" charset="0"/>
                <a:cs typeface="Arial" charset="0"/>
              </a:rPr>
              <a:t>signing</a:t>
            </a:r>
            <a:r>
              <a:rPr lang="de-DE" sz="2300" b="1" dirty="0" smtClean="0">
                <a:solidFill>
                  <a:srgbClr val="007095"/>
                </a:solidFill>
                <a:latin typeface="Lucida Sans" charset="0"/>
                <a:cs typeface="Arial" charset="0"/>
              </a:rPr>
              <a:t> </a:t>
            </a:r>
            <a:r>
              <a:rPr lang="de-DE" sz="2300" b="1" dirty="0" err="1" smtClean="0">
                <a:solidFill>
                  <a:srgbClr val="007095"/>
                </a:solidFill>
                <a:latin typeface="Lucida Sans" charset="0"/>
                <a:cs typeface="Arial" charset="0"/>
              </a:rPr>
              <a:t>up</a:t>
            </a:r>
            <a:r>
              <a:rPr lang="de-DE" sz="2300" b="1" dirty="0" smtClean="0">
                <a:solidFill>
                  <a:srgbClr val="007095"/>
                </a:solidFill>
                <a:latin typeface="Lucida Sans" charset="0"/>
                <a:cs typeface="Arial" charset="0"/>
              </a:rPr>
              <a:t> online!</a:t>
            </a:r>
          </a:p>
        </p:txBody>
      </p:sp>
      <p:sp>
        <p:nvSpPr>
          <p:cNvPr id="20" name="TextBox 7"/>
          <p:cNvSpPr txBox="1">
            <a:spLocks noChangeArrowheads="1"/>
          </p:cNvSpPr>
          <p:nvPr userDrawn="1"/>
        </p:nvSpPr>
        <p:spPr bwMode="auto">
          <a:xfrm>
            <a:off x="503238" y="5732463"/>
            <a:ext cx="817245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eaLnBrk="0" hangingPunct="0">
              <a:defRPr sz="2400">
                <a:solidFill>
                  <a:schemeClr val="tx1"/>
                </a:solidFill>
                <a:latin typeface="Arial" pitchFamily="34" charset="0"/>
                <a:ea typeface="ＭＳ Ｐゴシック" pitchFamily="34" charset="-128"/>
              </a:defRPr>
            </a:lvl2pPr>
            <a:lvl3pPr marL="431800" indent="193675"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1" eaLnBrk="1" hangingPunct="1">
              <a:buSzPct val="50000"/>
              <a:buFont typeface="Wingdings" pitchFamily="2" charset="2"/>
              <a:buNone/>
              <a:defRPr/>
            </a:pPr>
            <a:r>
              <a:rPr lang="en-GB" altLang="en-US" sz="900" smtClean="0">
                <a:solidFill>
                  <a:srgbClr val="004681"/>
                </a:solidFill>
                <a:latin typeface="Lucida Sans" pitchFamily="34" charset="0"/>
                <a:cs typeface="Arial" pitchFamily="34" charset="0"/>
              </a:rPr>
              <a:t>This project has received funding from the European Union</a:t>
            </a:r>
            <a:r>
              <a:rPr lang="en-GB" altLang="ja-JP" sz="900" smtClean="0">
                <a:solidFill>
                  <a:srgbClr val="004681"/>
                </a:solidFill>
                <a:latin typeface="Lucida Sans" pitchFamily="34" charset="0"/>
                <a:cs typeface="Arial" pitchFamily="34" charset="0"/>
              </a:rPr>
              <a:t>’s Horizon 2020 research and innovation programme under grant agreement no 646456. The sole responsibility for the content of this presentation lies with the GrowSmarter project and in no way reflects the views of the European Union.</a:t>
            </a:r>
          </a:p>
          <a:p>
            <a:pPr lvl="2" eaLnBrk="1" hangingPunct="1">
              <a:buSzPct val="70000"/>
              <a:buFontTx/>
              <a:buChar char="•"/>
              <a:defRPr/>
            </a:pPr>
            <a:endParaRPr lang="de-DE" altLang="en-US" sz="900" smtClean="0">
              <a:solidFill>
                <a:srgbClr val="004681"/>
              </a:solidFill>
              <a:cs typeface="Arial" pitchFamily="34" charset="0"/>
            </a:endParaRPr>
          </a:p>
        </p:txBody>
      </p:sp>
      <p:pic>
        <p:nvPicPr>
          <p:cNvPr id="21" name="email128-blue.jpg" descr="/Festplatte/Grafische Arbeiten/arbeit/2015/ICLEI/Änderung_19-5-15 /email128-blue.jpg"/>
          <p:cNvPicPr>
            <a:picLocks noChangeAspect="1"/>
          </p:cNvPicPr>
          <p:nvPr userDrawn="1"/>
        </p:nvPicPr>
        <p:blipFill>
          <a:blip r:embed="rId3" r:link="rId4"/>
          <a:srcRect/>
          <a:stretch>
            <a:fillRect/>
          </a:stretch>
        </p:blipFill>
        <p:spPr bwMode="auto">
          <a:xfrm>
            <a:off x="901700" y="4652963"/>
            <a:ext cx="933450" cy="747712"/>
          </a:xfrm>
          <a:prstGeom prst="rect">
            <a:avLst/>
          </a:prstGeom>
          <a:noFill/>
          <a:ln w="9525">
            <a:noFill/>
            <a:miter lim="800000"/>
            <a:headEnd/>
            <a:tailEnd/>
          </a:ln>
        </p:spPr>
      </p:pic>
      <p:sp>
        <p:nvSpPr>
          <p:cNvPr id="10" name="Picture Placeholder 4"/>
          <p:cNvSpPr>
            <a:spLocks noGrp="1"/>
          </p:cNvSpPr>
          <p:nvPr>
            <p:ph type="pic" sz="quarter" idx="18"/>
          </p:nvPr>
        </p:nvSpPr>
        <p:spPr bwMode="auto">
          <a:xfrm rot="21018768">
            <a:off x="861437" y="2107366"/>
            <a:ext cx="1526955" cy="1394847"/>
          </a:xfrm>
          <a:prstGeom prst="rect">
            <a:avLst/>
          </a:prstGeom>
          <a:noFill/>
          <a:ln>
            <a:miter lim="800000"/>
            <a:headEnd/>
            <a:tailEnd/>
          </a:ln>
        </p:spPr>
      </p:sp>
      <p:sp>
        <p:nvSpPr>
          <p:cNvPr id="11" name="Text Placeholder 2"/>
          <p:cNvSpPr>
            <a:spLocks noGrp="1"/>
          </p:cNvSpPr>
          <p:nvPr>
            <p:ph type="body" sz="quarter" idx="10"/>
          </p:nvPr>
        </p:nvSpPr>
        <p:spPr>
          <a:xfrm>
            <a:off x="3491880" y="1772816"/>
            <a:ext cx="5076564" cy="360362"/>
          </a:xfrm>
          <a:prstGeom prst="rect">
            <a:avLst/>
          </a:prstGeom>
        </p:spPr>
        <p:txBody>
          <a:bodyPr vert="horz"/>
          <a:lstStyle>
            <a:lvl1pPr marL="0" indent="0" algn="l">
              <a:buFontTx/>
              <a:buNone/>
              <a:defRPr lang="de-DE" sz="1800" b="0" i="0" cap="none" dirty="0" smtClean="0">
                <a:solidFill>
                  <a:schemeClr val="bg1"/>
                </a:solidFill>
                <a:latin typeface="Lucida Sans" pitchFamily="34" charset="0"/>
                <a:ea typeface="ＭＳ Ｐゴシック" pitchFamily="34" charset="-128"/>
                <a:cs typeface="Arial" pitchFamily="34" charset="0"/>
              </a:defRPr>
            </a:lvl1pPr>
          </a:lstStyle>
          <a:p>
            <a:pPr lvl="0"/>
            <a:r>
              <a:rPr lang="de-DE" noProof="0" smtClean="0"/>
              <a:t>Click to edit Master text styles</a:t>
            </a:r>
          </a:p>
        </p:txBody>
      </p:sp>
      <p:sp>
        <p:nvSpPr>
          <p:cNvPr id="13" name="Text Placeholder 2"/>
          <p:cNvSpPr>
            <a:spLocks noGrp="1"/>
          </p:cNvSpPr>
          <p:nvPr>
            <p:ph type="body" sz="quarter" idx="19"/>
          </p:nvPr>
        </p:nvSpPr>
        <p:spPr>
          <a:xfrm>
            <a:off x="3491880" y="2399827"/>
            <a:ext cx="5076564" cy="360362"/>
          </a:xfrm>
          <a:prstGeom prst="rect">
            <a:avLst/>
          </a:prstGeom>
        </p:spPr>
        <p:txBody>
          <a:bodyPr vert="horz"/>
          <a:lstStyle>
            <a:lvl1pPr marL="0" indent="0" algn="l">
              <a:buFontTx/>
              <a:buNone/>
              <a:defRPr lang="de-DE" sz="1800" b="0" i="0" cap="none" dirty="0" smtClean="0">
                <a:solidFill>
                  <a:schemeClr val="bg1"/>
                </a:solidFill>
                <a:latin typeface="Lucida Sans" pitchFamily="34" charset="0"/>
                <a:ea typeface="ＭＳ Ｐゴシック" pitchFamily="34" charset="-128"/>
                <a:cs typeface="Arial" pitchFamily="34" charset="0"/>
              </a:defRPr>
            </a:lvl1pPr>
          </a:lstStyle>
          <a:p>
            <a:pPr lvl="0"/>
            <a:r>
              <a:rPr lang="de-DE" noProof="0" smtClean="0"/>
              <a:t>Click to edit Master text styles</a:t>
            </a:r>
          </a:p>
        </p:txBody>
      </p:sp>
      <p:sp>
        <p:nvSpPr>
          <p:cNvPr id="14" name="Text Placeholder 2"/>
          <p:cNvSpPr>
            <a:spLocks noGrp="1"/>
          </p:cNvSpPr>
          <p:nvPr>
            <p:ph type="body" sz="quarter" idx="20"/>
          </p:nvPr>
        </p:nvSpPr>
        <p:spPr>
          <a:xfrm>
            <a:off x="3491880" y="2760189"/>
            <a:ext cx="5076564" cy="360362"/>
          </a:xfrm>
          <a:prstGeom prst="rect">
            <a:avLst/>
          </a:prstGeom>
        </p:spPr>
        <p:txBody>
          <a:bodyPr vert="horz"/>
          <a:lstStyle>
            <a:lvl1pPr marL="0" indent="0" algn="l">
              <a:buFontTx/>
              <a:buNone/>
              <a:defRPr lang="de-DE" sz="1800" b="0" i="0" cap="none" dirty="0" smtClean="0">
                <a:solidFill>
                  <a:schemeClr val="bg1"/>
                </a:solidFill>
                <a:latin typeface="Lucida Sans" pitchFamily="34" charset="0"/>
                <a:ea typeface="ＭＳ Ｐゴシック" pitchFamily="34" charset="-128"/>
                <a:cs typeface="Arial" pitchFamily="34" charset="0"/>
              </a:defRPr>
            </a:lvl1pPr>
          </a:lstStyle>
          <a:p>
            <a:pPr lvl="0"/>
            <a:r>
              <a:rPr lang="de-DE" noProof="0" smtClean="0"/>
              <a:t>Click to edit Master text styles</a:t>
            </a:r>
          </a:p>
        </p:txBody>
      </p:sp>
      <p:sp>
        <p:nvSpPr>
          <p:cNvPr id="15" name="Text Placeholder 2"/>
          <p:cNvSpPr>
            <a:spLocks noGrp="1"/>
          </p:cNvSpPr>
          <p:nvPr>
            <p:ph type="body" sz="quarter" idx="21"/>
          </p:nvPr>
        </p:nvSpPr>
        <p:spPr>
          <a:xfrm>
            <a:off x="3491880" y="3116580"/>
            <a:ext cx="5076564" cy="360362"/>
          </a:xfrm>
          <a:prstGeom prst="rect">
            <a:avLst/>
          </a:prstGeom>
        </p:spPr>
        <p:txBody>
          <a:bodyPr vert="horz"/>
          <a:lstStyle>
            <a:lvl1pPr marL="0" indent="0" algn="l">
              <a:buFontTx/>
              <a:buNone/>
              <a:defRPr lang="de-DE" sz="1800" b="0" i="0" cap="none" dirty="0" smtClean="0">
                <a:solidFill>
                  <a:schemeClr val="bg1"/>
                </a:solidFill>
                <a:latin typeface="Lucida Sans" pitchFamily="34" charset="0"/>
                <a:ea typeface="ＭＳ Ｐゴシック" pitchFamily="34" charset="-128"/>
                <a:cs typeface="Arial" pitchFamily="34" charset="0"/>
              </a:defRPr>
            </a:lvl1pPr>
          </a:lstStyle>
          <a:p>
            <a:pPr lvl="0"/>
            <a:r>
              <a:rPr lang="de-DE" noProof="0" smtClean="0"/>
              <a:t>Click to edit Master text styles</a:t>
            </a:r>
          </a:p>
        </p:txBody>
      </p:sp>
      <p:sp>
        <p:nvSpPr>
          <p:cNvPr id="16" name="Text Placeholder 2"/>
          <p:cNvSpPr>
            <a:spLocks noGrp="1"/>
          </p:cNvSpPr>
          <p:nvPr>
            <p:ph type="body" sz="quarter" idx="22"/>
          </p:nvPr>
        </p:nvSpPr>
        <p:spPr>
          <a:xfrm>
            <a:off x="3491880" y="3473762"/>
            <a:ext cx="5076564" cy="360362"/>
          </a:xfrm>
          <a:prstGeom prst="rect">
            <a:avLst/>
          </a:prstGeom>
        </p:spPr>
        <p:txBody>
          <a:bodyPr vert="horz"/>
          <a:lstStyle>
            <a:lvl1pPr marL="0" indent="0" algn="l">
              <a:buFontTx/>
              <a:buNone/>
              <a:defRPr lang="de-DE" sz="1800" b="0" i="0" cap="none" dirty="0" smtClean="0">
                <a:solidFill>
                  <a:schemeClr val="bg1"/>
                </a:solidFill>
                <a:latin typeface="Lucida Sans" pitchFamily="34" charset="0"/>
                <a:ea typeface="ＭＳ Ｐゴシック" pitchFamily="34" charset="-128"/>
                <a:cs typeface="Arial" pitchFamily="34" charset="0"/>
              </a:defRPr>
            </a:lvl1pPr>
          </a:lstStyle>
          <a:p>
            <a:pPr lvl="0"/>
            <a:r>
              <a:rPr lang="de-DE" noProof="0" smtClean="0"/>
              <a:t>Click to edit Master text styles</a:t>
            </a:r>
          </a:p>
        </p:txBody>
      </p:sp>
      <p:sp>
        <p:nvSpPr>
          <p:cNvPr id="18" name="Text Placeholder 2"/>
          <p:cNvSpPr>
            <a:spLocks noGrp="1"/>
          </p:cNvSpPr>
          <p:nvPr>
            <p:ph type="body" sz="quarter" idx="23"/>
          </p:nvPr>
        </p:nvSpPr>
        <p:spPr>
          <a:xfrm>
            <a:off x="3491880" y="3834124"/>
            <a:ext cx="5076564" cy="360362"/>
          </a:xfrm>
          <a:prstGeom prst="rect">
            <a:avLst/>
          </a:prstGeom>
        </p:spPr>
        <p:txBody>
          <a:bodyPr vert="horz"/>
          <a:lstStyle>
            <a:lvl1pPr marL="0" indent="0" algn="l">
              <a:buFontTx/>
              <a:buNone/>
              <a:defRPr lang="de-DE" sz="1800" b="0" i="0" cap="none" dirty="0" smtClean="0">
                <a:solidFill>
                  <a:schemeClr val="bg1"/>
                </a:solidFill>
                <a:latin typeface="Lucida Sans" pitchFamily="34" charset="0"/>
                <a:ea typeface="ＭＳ Ｐゴシック" pitchFamily="34" charset="-128"/>
                <a:cs typeface="Arial" pitchFamily="34" charset="0"/>
              </a:defRPr>
            </a:lvl1pPr>
          </a:lstStyle>
          <a:p>
            <a:pPr lvl="0"/>
            <a:r>
              <a:rPr lang="de-DE" noProof="0" smtClean="0"/>
              <a:t>Click to edit Master text styles</a:t>
            </a: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Layout1">
    <p:spTree>
      <p:nvGrpSpPr>
        <p:cNvPr id="1" name=""/>
        <p:cNvGrpSpPr/>
        <p:nvPr/>
      </p:nvGrpSpPr>
      <p:grpSpPr>
        <a:xfrm>
          <a:off x="0" y="0"/>
          <a:ext cx="0" cy="0"/>
          <a:chOff x="0" y="0"/>
          <a:chExt cx="0" cy="0"/>
        </a:xfrm>
      </p:grpSpPr>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nktlista, en spalt">
    <p:spTree>
      <p:nvGrpSpPr>
        <p:cNvPr id="1" name=""/>
        <p:cNvGrpSpPr/>
        <p:nvPr/>
      </p:nvGrpSpPr>
      <p:grpSpPr>
        <a:xfrm>
          <a:off x="0" y="0"/>
          <a:ext cx="0" cy="0"/>
          <a:chOff x="0" y="0"/>
          <a:chExt cx="0" cy="0"/>
        </a:xfrm>
      </p:grpSpPr>
      <p:sp>
        <p:nvSpPr>
          <p:cNvPr id="10" name="Platshållare för text 9"/>
          <p:cNvSpPr>
            <a:spLocks noGrp="1"/>
          </p:cNvSpPr>
          <p:nvPr>
            <p:ph type="body" sz="quarter" idx="13"/>
          </p:nvPr>
        </p:nvSpPr>
        <p:spPr>
          <a:xfrm>
            <a:off x="458787" y="1440000"/>
            <a:ext cx="5486400" cy="3960000"/>
          </a:xfrm>
          <a:prstGeom prst="rect">
            <a:avLst/>
          </a:prstGeom>
        </p:spPr>
        <p:txBody>
          <a:bodyPr tIns="0"/>
          <a:lstStyle>
            <a:lvl1pPr marL="216000" indent="-216000">
              <a:spcAft>
                <a:spcPts val="480"/>
              </a:spcAft>
              <a:buFont typeface="Arial" pitchFamily="34" charset="0"/>
              <a:buChar char="•"/>
              <a:defRPr/>
            </a:lvl1pPr>
            <a:lvl2pPr indent="-396000">
              <a:defRPr/>
            </a:lvl2pPr>
            <a:lvl3pPr indent="-288000">
              <a:defRPr/>
            </a:lvl3pPr>
            <a:lvl4pPr indent="-288000">
              <a:defRPr/>
            </a:lvl4pPr>
            <a:lvl5pPr indent="-288000">
              <a:defRPr/>
            </a:lvl5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8" name="Rubrik 7"/>
          <p:cNvSpPr>
            <a:spLocks noGrp="1"/>
          </p:cNvSpPr>
          <p:nvPr>
            <p:ph type="title"/>
          </p:nvPr>
        </p:nvSpPr>
        <p:spPr/>
        <p:txBody>
          <a:bodyPr/>
          <a:lstStyle/>
          <a:p>
            <a:r>
              <a:rPr lang="sv-SE" dirty="0" smtClean="0"/>
              <a:t>Klicka här för att ändra format</a:t>
            </a:r>
            <a:endParaRPr lang="sv-SE" dirty="0"/>
          </a:p>
        </p:txBody>
      </p:sp>
      <p:sp>
        <p:nvSpPr>
          <p:cNvPr id="4" name="Platshållare för datum 16"/>
          <p:cNvSpPr>
            <a:spLocks noGrp="1"/>
          </p:cNvSpPr>
          <p:nvPr>
            <p:ph type="dt" sz="half" idx="14"/>
          </p:nvPr>
        </p:nvSpPr>
        <p:spPr/>
        <p:txBody>
          <a:bodyPr/>
          <a:lstStyle>
            <a:lvl1pPr>
              <a:defRPr/>
            </a:lvl1pPr>
          </a:lstStyle>
          <a:p>
            <a:pPr>
              <a:defRPr/>
            </a:pPr>
            <a:fld id="{7C6CBBD0-EBC0-4D62-9B56-6652D33BCE1F}" type="datetime1">
              <a:rPr lang="sv-SE"/>
              <a:pPr>
                <a:defRPr/>
              </a:pPr>
              <a:t>2018-10-02</a:t>
            </a:fld>
            <a:endParaRPr lang="sv-SE" dirty="0"/>
          </a:p>
        </p:txBody>
      </p:sp>
      <p:sp>
        <p:nvSpPr>
          <p:cNvPr id="5" name="Platshållare för bildnummer 17"/>
          <p:cNvSpPr>
            <a:spLocks noGrp="1"/>
          </p:cNvSpPr>
          <p:nvPr>
            <p:ph type="sldNum" sz="quarter" idx="15"/>
          </p:nvPr>
        </p:nvSpPr>
        <p:spPr/>
        <p:txBody>
          <a:bodyPr/>
          <a:lstStyle>
            <a:lvl1pPr>
              <a:defRPr/>
            </a:lvl1pPr>
          </a:lstStyle>
          <a:p>
            <a:r>
              <a:rPr lang="sv-SE"/>
              <a:t>Sida </a:t>
            </a:r>
            <a:fld id="{0B5E9C7A-BB5B-4EDA-AD30-1CD2B2CDB929}" type="slidenum">
              <a:rPr lang="sv-SE"/>
              <a:pPr/>
              <a:t>‹#›</a:t>
            </a:fld>
            <a:endParaRPr lang="sv-SE"/>
          </a:p>
        </p:txBody>
      </p:sp>
      <p:sp>
        <p:nvSpPr>
          <p:cNvPr id="6" name="Platshållare för sidfot 18"/>
          <p:cNvSpPr>
            <a:spLocks noGrp="1"/>
          </p:cNvSpPr>
          <p:nvPr>
            <p:ph type="ftr" sz="quarter" idx="16"/>
          </p:nvPr>
        </p:nvSpPr>
        <p:spPr/>
        <p:txBody>
          <a:bodyPr/>
          <a:lstStyle>
            <a:lvl1pPr>
              <a:defRPr/>
            </a:lvl1pPr>
          </a:lstStyle>
          <a:p>
            <a:pPr>
              <a:defRPr/>
            </a:pPr>
            <a:r>
              <a:rPr lang="sv-SE"/>
              <a:t> </a:t>
            </a:r>
            <a:endParaRPr lang="sv-S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unktlista två spalter">
    <p:spTree>
      <p:nvGrpSpPr>
        <p:cNvPr id="1" name=""/>
        <p:cNvGrpSpPr/>
        <p:nvPr/>
      </p:nvGrpSpPr>
      <p:grpSpPr>
        <a:xfrm>
          <a:off x="0" y="0"/>
          <a:ext cx="0" cy="0"/>
          <a:chOff x="0" y="0"/>
          <a:chExt cx="0" cy="0"/>
        </a:xfrm>
      </p:grpSpPr>
      <p:sp>
        <p:nvSpPr>
          <p:cNvPr id="11" name="Platshållare för text 10"/>
          <p:cNvSpPr>
            <a:spLocks noGrp="1"/>
          </p:cNvSpPr>
          <p:nvPr>
            <p:ph type="body" sz="quarter" idx="13"/>
          </p:nvPr>
        </p:nvSpPr>
        <p:spPr>
          <a:xfrm>
            <a:off x="458788" y="1440000"/>
            <a:ext cx="3888000" cy="3960000"/>
          </a:xfrm>
          <a:prstGeom prst="rect">
            <a:avLst/>
          </a:prstGeom>
        </p:spPr>
        <p:txBody>
          <a:bodyPr tIns="0"/>
          <a:lstStyle>
            <a:lvl1pPr marL="216000" indent="-216000">
              <a:spcAft>
                <a:spcPts val="480"/>
              </a:spcAft>
              <a:buFont typeface="Arial" pitchFamily="34" charset="0"/>
              <a:buChar char="•"/>
              <a:defRPr sz="2000"/>
            </a:lvl1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4" name="Platshållare för text 10"/>
          <p:cNvSpPr>
            <a:spLocks noGrp="1"/>
          </p:cNvSpPr>
          <p:nvPr>
            <p:ph type="body" sz="quarter" idx="14"/>
          </p:nvPr>
        </p:nvSpPr>
        <p:spPr>
          <a:xfrm>
            <a:off x="4785850" y="1440000"/>
            <a:ext cx="3888000" cy="3960000"/>
          </a:xfrm>
          <a:prstGeom prst="rect">
            <a:avLst/>
          </a:prstGeom>
        </p:spPr>
        <p:txBody>
          <a:bodyPr tIns="0"/>
          <a:lstStyle>
            <a:lvl1pPr marL="216000" indent="-216000">
              <a:spcAft>
                <a:spcPts val="480"/>
              </a:spcAft>
              <a:buFont typeface="Arial" pitchFamily="34" charset="0"/>
              <a:buChar char="•"/>
              <a:defRPr sz="2000"/>
            </a:lvl1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8" name="Rubrik 7"/>
          <p:cNvSpPr>
            <a:spLocks noGrp="1"/>
          </p:cNvSpPr>
          <p:nvPr>
            <p:ph type="title"/>
          </p:nvPr>
        </p:nvSpPr>
        <p:spPr/>
        <p:txBody>
          <a:bodyPr/>
          <a:lstStyle/>
          <a:p>
            <a:r>
              <a:rPr lang="sv-SE" smtClean="0"/>
              <a:t>Klicka här för att ändra format</a:t>
            </a:r>
            <a:endParaRPr lang="sv-SE"/>
          </a:p>
        </p:txBody>
      </p:sp>
      <p:sp>
        <p:nvSpPr>
          <p:cNvPr id="5" name="Platshållare för datum 16"/>
          <p:cNvSpPr>
            <a:spLocks noGrp="1"/>
          </p:cNvSpPr>
          <p:nvPr>
            <p:ph type="dt" sz="half" idx="15"/>
          </p:nvPr>
        </p:nvSpPr>
        <p:spPr/>
        <p:txBody>
          <a:bodyPr/>
          <a:lstStyle>
            <a:lvl1pPr>
              <a:defRPr/>
            </a:lvl1pPr>
          </a:lstStyle>
          <a:p>
            <a:pPr>
              <a:defRPr/>
            </a:pPr>
            <a:fld id="{60DD7343-C0E9-44E6-AD69-E7A0336FFC70}" type="datetime1">
              <a:rPr lang="sv-SE"/>
              <a:pPr>
                <a:defRPr/>
              </a:pPr>
              <a:t>2018-10-02</a:t>
            </a:fld>
            <a:endParaRPr lang="sv-SE" dirty="0"/>
          </a:p>
        </p:txBody>
      </p:sp>
      <p:sp>
        <p:nvSpPr>
          <p:cNvPr id="6" name="Platshållare för bildnummer 17"/>
          <p:cNvSpPr>
            <a:spLocks noGrp="1"/>
          </p:cNvSpPr>
          <p:nvPr>
            <p:ph type="sldNum" sz="quarter" idx="16"/>
          </p:nvPr>
        </p:nvSpPr>
        <p:spPr/>
        <p:txBody>
          <a:bodyPr/>
          <a:lstStyle>
            <a:lvl1pPr>
              <a:defRPr/>
            </a:lvl1pPr>
          </a:lstStyle>
          <a:p>
            <a:r>
              <a:rPr lang="sv-SE"/>
              <a:t>Sida </a:t>
            </a:r>
            <a:fld id="{3A206D29-CB17-4B64-A9D1-E46EF5348017}" type="slidenum">
              <a:rPr lang="sv-SE"/>
              <a:pPr/>
              <a:t>‹#›</a:t>
            </a:fld>
            <a:endParaRPr lang="sv-SE"/>
          </a:p>
        </p:txBody>
      </p:sp>
      <p:sp>
        <p:nvSpPr>
          <p:cNvPr id="7" name="Platshållare för sidfot 18"/>
          <p:cNvSpPr>
            <a:spLocks noGrp="1"/>
          </p:cNvSpPr>
          <p:nvPr>
            <p:ph type="ftr" sz="quarter" idx="17"/>
          </p:nvPr>
        </p:nvSpPr>
        <p:spPr/>
        <p:txBody>
          <a:bodyPr/>
          <a:lstStyle>
            <a:lvl1pPr>
              <a:defRPr/>
            </a:lvl1pPr>
          </a:lstStyle>
          <a:p>
            <a:pPr>
              <a:defRPr/>
            </a:pPr>
            <a:r>
              <a:rPr lang="sv-SE"/>
              <a:t> </a:t>
            </a:r>
            <a:endParaRPr lang="sv-S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ch bild">
    <p:spTree>
      <p:nvGrpSpPr>
        <p:cNvPr id="1" name=""/>
        <p:cNvGrpSpPr/>
        <p:nvPr/>
      </p:nvGrpSpPr>
      <p:grpSpPr>
        <a:xfrm>
          <a:off x="0" y="0"/>
          <a:ext cx="0" cy="0"/>
          <a:chOff x="0" y="0"/>
          <a:chExt cx="0" cy="0"/>
        </a:xfrm>
      </p:grpSpPr>
      <p:sp>
        <p:nvSpPr>
          <p:cNvPr id="11" name="Platshållare för text 10"/>
          <p:cNvSpPr>
            <a:spLocks noGrp="1"/>
          </p:cNvSpPr>
          <p:nvPr>
            <p:ph type="body" sz="quarter" idx="13"/>
          </p:nvPr>
        </p:nvSpPr>
        <p:spPr>
          <a:xfrm>
            <a:off x="458788" y="1440000"/>
            <a:ext cx="3888000" cy="3960000"/>
          </a:xfrm>
          <a:prstGeom prst="rect">
            <a:avLst/>
          </a:prstGeom>
        </p:spPr>
        <p:txBody>
          <a:bodyPr/>
          <a:lstStyle>
            <a:lvl1pPr marL="0" indent="0" algn="l">
              <a:lnSpc>
                <a:spcPct val="100000"/>
              </a:lnSpc>
              <a:buFont typeface="Arial" pitchFamily="34" charset="0"/>
              <a:buNone/>
              <a:defRPr sz="2000"/>
            </a:lvl1pPr>
          </a:lstStyle>
          <a:p>
            <a:pPr lvl="0"/>
            <a:r>
              <a:rPr lang="sv-SE" dirty="0" smtClean="0"/>
              <a:t>Klicka här för att ändra format på bakgrundstexten</a:t>
            </a:r>
          </a:p>
        </p:txBody>
      </p:sp>
      <p:sp>
        <p:nvSpPr>
          <p:cNvPr id="15" name="Platshållare för bild 14"/>
          <p:cNvSpPr>
            <a:spLocks noGrp="1"/>
          </p:cNvSpPr>
          <p:nvPr>
            <p:ph type="pic" sz="quarter" idx="14"/>
          </p:nvPr>
        </p:nvSpPr>
        <p:spPr>
          <a:xfrm>
            <a:off x="4572513" y="1440000"/>
            <a:ext cx="4104000" cy="3960000"/>
          </a:xfrm>
          <a:prstGeom prst="rect">
            <a:avLst/>
          </a:prstGeom>
        </p:spPr>
        <p:txBody>
          <a:bodyPr rtlCol="0">
            <a:normAutofit/>
          </a:bodyPr>
          <a:lstStyle>
            <a:lvl1pPr>
              <a:lnSpc>
                <a:spcPct val="100000"/>
              </a:lnSpc>
              <a:defRPr sz="2000"/>
            </a:lvl1pPr>
          </a:lstStyle>
          <a:p>
            <a:pPr lvl="0"/>
            <a:endParaRPr lang="sv-SE" noProof="0" dirty="0"/>
          </a:p>
        </p:txBody>
      </p:sp>
      <p:sp>
        <p:nvSpPr>
          <p:cNvPr id="8" name="Rubrik 7"/>
          <p:cNvSpPr>
            <a:spLocks noGrp="1"/>
          </p:cNvSpPr>
          <p:nvPr>
            <p:ph type="title"/>
          </p:nvPr>
        </p:nvSpPr>
        <p:spPr/>
        <p:txBody>
          <a:bodyPr/>
          <a:lstStyle/>
          <a:p>
            <a:r>
              <a:rPr lang="sv-SE" smtClean="0"/>
              <a:t>Klicka här för att ändra format</a:t>
            </a:r>
            <a:endParaRPr lang="sv-SE"/>
          </a:p>
        </p:txBody>
      </p:sp>
      <p:sp>
        <p:nvSpPr>
          <p:cNvPr id="5" name="Platshållare för datum 16"/>
          <p:cNvSpPr>
            <a:spLocks noGrp="1"/>
          </p:cNvSpPr>
          <p:nvPr>
            <p:ph type="dt" sz="half" idx="15"/>
          </p:nvPr>
        </p:nvSpPr>
        <p:spPr/>
        <p:txBody>
          <a:bodyPr/>
          <a:lstStyle>
            <a:lvl1pPr>
              <a:defRPr/>
            </a:lvl1pPr>
          </a:lstStyle>
          <a:p>
            <a:pPr>
              <a:defRPr/>
            </a:pPr>
            <a:fld id="{CAB9FB46-97E3-4B08-8B06-7055DE0BD2ED}" type="datetime1">
              <a:rPr lang="sv-SE"/>
              <a:pPr>
                <a:defRPr/>
              </a:pPr>
              <a:t>2018-10-02</a:t>
            </a:fld>
            <a:endParaRPr lang="sv-SE" dirty="0"/>
          </a:p>
        </p:txBody>
      </p:sp>
      <p:sp>
        <p:nvSpPr>
          <p:cNvPr id="6" name="Platshållare för bildnummer 17"/>
          <p:cNvSpPr>
            <a:spLocks noGrp="1"/>
          </p:cNvSpPr>
          <p:nvPr>
            <p:ph type="sldNum" sz="quarter" idx="16"/>
          </p:nvPr>
        </p:nvSpPr>
        <p:spPr/>
        <p:txBody>
          <a:bodyPr/>
          <a:lstStyle>
            <a:lvl1pPr>
              <a:defRPr/>
            </a:lvl1pPr>
          </a:lstStyle>
          <a:p>
            <a:r>
              <a:rPr lang="sv-SE"/>
              <a:t>Sida </a:t>
            </a:r>
            <a:fld id="{16B6C591-2FAF-417E-8DB5-10DDB1DE3578}" type="slidenum">
              <a:rPr lang="sv-SE"/>
              <a:pPr/>
              <a:t>‹#›</a:t>
            </a:fld>
            <a:endParaRPr lang="sv-SE"/>
          </a:p>
        </p:txBody>
      </p:sp>
      <p:sp>
        <p:nvSpPr>
          <p:cNvPr id="7" name="Platshållare för sidfot 18"/>
          <p:cNvSpPr>
            <a:spLocks noGrp="1"/>
          </p:cNvSpPr>
          <p:nvPr>
            <p:ph type="ftr" sz="quarter" idx="17"/>
          </p:nvPr>
        </p:nvSpPr>
        <p:spPr/>
        <p:txBody>
          <a:bodyPr/>
          <a:lstStyle>
            <a:lvl1pPr>
              <a:defRPr/>
            </a:lvl1pPr>
          </a:lstStyle>
          <a:p>
            <a:pPr>
              <a:defRPr/>
            </a:pPr>
            <a:r>
              <a:rPr lang="sv-SE"/>
              <a:t> </a:t>
            </a:r>
            <a:endParaRPr lang="sv-S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457200" y="1440000"/>
            <a:ext cx="5263116" cy="3960000"/>
          </a:xfrm>
          <a:prstGeom prst="rect">
            <a:avLst/>
          </a:prstGeom>
        </p:spPr>
        <p:txBody>
          <a:bodyPr/>
          <a:lstStyle>
            <a:lvl1pPr marL="0" indent="0" algn="l">
              <a:defRPr sz="18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dirty="0" smtClean="0"/>
              <a:t>Klicka här för att ändra format på bakgrundstexten</a:t>
            </a:r>
          </a:p>
        </p:txBody>
      </p:sp>
      <p:sp>
        <p:nvSpPr>
          <p:cNvPr id="7" name="Rubrik 6"/>
          <p:cNvSpPr>
            <a:spLocks noGrp="1"/>
          </p:cNvSpPr>
          <p:nvPr>
            <p:ph type="title"/>
          </p:nvPr>
        </p:nvSpPr>
        <p:spPr/>
        <p:txBody>
          <a:bodyPr/>
          <a:lstStyle/>
          <a:p>
            <a:r>
              <a:rPr lang="sv-SE" smtClean="0"/>
              <a:t>Klicka här för att ändra format</a:t>
            </a:r>
            <a:endParaRPr lang="sv-SE"/>
          </a:p>
        </p:txBody>
      </p:sp>
      <p:sp>
        <p:nvSpPr>
          <p:cNvPr id="4" name="Platshållare för datum 16"/>
          <p:cNvSpPr>
            <a:spLocks noGrp="1"/>
          </p:cNvSpPr>
          <p:nvPr>
            <p:ph type="dt" sz="half" idx="10"/>
          </p:nvPr>
        </p:nvSpPr>
        <p:spPr/>
        <p:txBody>
          <a:bodyPr/>
          <a:lstStyle>
            <a:lvl1pPr>
              <a:defRPr/>
            </a:lvl1pPr>
          </a:lstStyle>
          <a:p>
            <a:pPr>
              <a:defRPr/>
            </a:pPr>
            <a:fld id="{C6EB5FAB-5CB6-4BF9-9E91-6FA6CB57DC40}" type="datetime1">
              <a:rPr lang="sv-SE"/>
              <a:pPr>
                <a:defRPr/>
              </a:pPr>
              <a:t>2018-10-02</a:t>
            </a:fld>
            <a:endParaRPr lang="sv-SE" dirty="0"/>
          </a:p>
        </p:txBody>
      </p:sp>
      <p:sp>
        <p:nvSpPr>
          <p:cNvPr id="5" name="Platshållare för bildnummer 17"/>
          <p:cNvSpPr>
            <a:spLocks noGrp="1"/>
          </p:cNvSpPr>
          <p:nvPr>
            <p:ph type="sldNum" sz="quarter" idx="11"/>
          </p:nvPr>
        </p:nvSpPr>
        <p:spPr/>
        <p:txBody>
          <a:bodyPr/>
          <a:lstStyle>
            <a:lvl1pPr>
              <a:defRPr/>
            </a:lvl1pPr>
          </a:lstStyle>
          <a:p>
            <a:r>
              <a:rPr lang="sv-SE"/>
              <a:t>Sida </a:t>
            </a:r>
            <a:fld id="{A6F652A3-A526-4E1D-A02E-621DB503F761}" type="slidenum">
              <a:rPr lang="sv-SE"/>
              <a:pPr/>
              <a:t>‹#›</a:t>
            </a:fld>
            <a:endParaRPr lang="sv-SE"/>
          </a:p>
        </p:txBody>
      </p:sp>
      <p:sp>
        <p:nvSpPr>
          <p:cNvPr id="6" name="Platshållare för sidfot 18"/>
          <p:cNvSpPr>
            <a:spLocks noGrp="1"/>
          </p:cNvSpPr>
          <p:nvPr>
            <p:ph type="ftr" sz="quarter" idx="12"/>
          </p:nvPr>
        </p:nvSpPr>
        <p:spPr/>
        <p:txBody>
          <a:bodyPr/>
          <a:lstStyle>
            <a:lvl1pPr>
              <a:defRPr/>
            </a:lvl1pPr>
          </a:lstStyle>
          <a:p>
            <a:pPr>
              <a:defRPr/>
            </a:pPr>
            <a:r>
              <a:rPr lang="sv-SE"/>
              <a:t> </a:t>
            </a:r>
            <a:endParaRPr lang="sv-S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smtClean="0"/>
              <a:t>Klicka här för att ändra format</a:t>
            </a:r>
            <a:endParaRPr lang="sv-SE"/>
          </a:p>
        </p:txBody>
      </p:sp>
      <p:sp>
        <p:nvSpPr>
          <p:cNvPr id="3" name="Platshållare för datum 16"/>
          <p:cNvSpPr>
            <a:spLocks noGrp="1"/>
          </p:cNvSpPr>
          <p:nvPr>
            <p:ph type="dt" sz="half" idx="10"/>
          </p:nvPr>
        </p:nvSpPr>
        <p:spPr/>
        <p:txBody>
          <a:bodyPr/>
          <a:lstStyle>
            <a:lvl1pPr>
              <a:defRPr/>
            </a:lvl1pPr>
          </a:lstStyle>
          <a:p>
            <a:pPr>
              <a:defRPr/>
            </a:pPr>
            <a:fld id="{F864658C-3335-4575-81CE-3A82E462D268}" type="datetime1">
              <a:rPr lang="sv-SE"/>
              <a:pPr>
                <a:defRPr/>
              </a:pPr>
              <a:t>2018-10-02</a:t>
            </a:fld>
            <a:endParaRPr lang="sv-SE" dirty="0"/>
          </a:p>
        </p:txBody>
      </p:sp>
      <p:sp>
        <p:nvSpPr>
          <p:cNvPr id="4" name="Platshållare för bildnummer 17"/>
          <p:cNvSpPr>
            <a:spLocks noGrp="1"/>
          </p:cNvSpPr>
          <p:nvPr>
            <p:ph type="sldNum" sz="quarter" idx="11"/>
          </p:nvPr>
        </p:nvSpPr>
        <p:spPr/>
        <p:txBody>
          <a:bodyPr/>
          <a:lstStyle>
            <a:lvl1pPr>
              <a:defRPr/>
            </a:lvl1pPr>
          </a:lstStyle>
          <a:p>
            <a:r>
              <a:rPr lang="sv-SE"/>
              <a:t>Sida </a:t>
            </a:r>
            <a:fld id="{DA8DCD61-89C3-4C34-90C9-3D2EA5AA3438}" type="slidenum">
              <a:rPr lang="sv-SE"/>
              <a:pPr/>
              <a:t>‹#›</a:t>
            </a:fld>
            <a:endParaRPr lang="sv-SE"/>
          </a:p>
        </p:txBody>
      </p:sp>
      <p:sp>
        <p:nvSpPr>
          <p:cNvPr id="5" name="Platshållare för sidfot 18"/>
          <p:cNvSpPr>
            <a:spLocks noGrp="1"/>
          </p:cNvSpPr>
          <p:nvPr>
            <p:ph type="ftr" sz="quarter" idx="12"/>
          </p:nvPr>
        </p:nvSpPr>
        <p:spPr/>
        <p:txBody>
          <a:bodyPr/>
          <a:lstStyle>
            <a:lvl1pPr>
              <a:defRPr/>
            </a:lvl1pPr>
          </a:lstStyle>
          <a:p>
            <a:pPr>
              <a:defRPr/>
            </a:pPr>
            <a:r>
              <a:rPr lang="sv-SE"/>
              <a:t> </a:t>
            </a:r>
            <a:endParaRPr lang="sv-S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www.grow-smarter.eu" TargetMode="External"/><Relationship Id="rId3" Type="http://schemas.openxmlformats.org/officeDocument/2006/relationships/slideLayout" Target="../slideLayouts/slideLayout3.xml"/><Relationship Id="rId7" Type="http://schemas.openxmlformats.org/officeDocument/2006/relationships/image" Target="/Festplatte/Grafische%20Arbeiten/arbeit/2015/ICLEI/Grow%20Smarter%20&#8211;%20Daten%20fu&#776;r%20Tom/&#8226;%20fu&#776;r%20PPT/Grow-Smarter_PPT_background2.jpg"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5771"/>
        </a:solidFill>
        <a:effectLst/>
      </p:bgPr>
    </p:bg>
    <p:spTree>
      <p:nvGrpSpPr>
        <p:cNvPr id="1" name=""/>
        <p:cNvGrpSpPr/>
        <p:nvPr/>
      </p:nvGrpSpPr>
      <p:grpSpPr>
        <a:xfrm>
          <a:off x="0" y="0"/>
          <a:ext cx="0" cy="0"/>
          <a:chOff x="0" y="0"/>
          <a:chExt cx="0" cy="0"/>
        </a:xfrm>
      </p:grpSpPr>
      <p:pic>
        <p:nvPicPr>
          <p:cNvPr id="1026" name="INNOCAT_Background_PPT_NEU.gif" descr="/Festplatte/Grafische Arbeiten/arbeit/2015/ICLEI/Grow Smarter – Daten für Tom/• für PPT/Grow-Smarter_PPT_background2.jpg"/>
          <p:cNvPicPr>
            <a:picLocks/>
          </p:cNvPicPr>
          <p:nvPr userDrawn="1"/>
        </p:nvPicPr>
        <p:blipFill>
          <a:blip r:embed="rId6" r:link="rId7"/>
          <a:srcRect/>
          <a:stretch>
            <a:fillRect/>
          </a:stretch>
        </p:blipFill>
        <p:spPr bwMode="auto">
          <a:xfrm>
            <a:off x="0" y="1588"/>
            <a:ext cx="9144000" cy="6881812"/>
          </a:xfrm>
          <a:prstGeom prst="rect">
            <a:avLst/>
          </a:prstGeom>
          <a:noFill/>
          <a:ln w="9525">
            <a:noFill/>
            <a:miter lim="800000"/>
            <a:headEnd/>
            <a:tailEnd/>
          </a:ln>
        </p:spPr>
      </p:pic>
      <p:sp>
        <p:nvSpPr>
          <p:cNvPr id="1028" name="TextBox 1">
            <a:hlinkClick r:id="rId8"/>
          </p:cNvPr>
          <p:cNvSpPr txBox="1">
            <a:spLocks noChangeArrowheads="1"/>
          </p:cNvSpPr>
          <p:nvPr userDrawn="1"/>
        </p:nvSpPr>
        <p:spPr bwMode="auto">
          <a:xfrm>
            <a:off x="250825" y="6453188"/>
            <a:ext cx="2017713" cy="261937"/>
          </a:xfrm>
          <a:prstGeom prst="rect">
            <a:avLst/>
          </a:prstGeom>
          <a:no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de-DE" sz="1100" smtClean="0">
                <a:latin typeface="Lucida Sans" charset="0"/>
                <a:hlinkClick r:id="rId8"/>
              </a:rPr>
              <a:t>www.grow-smarter.eu</a:t>
            </a:r>
            <a:endParaRPr lang="de-DE" sz="1100" smtClean="0">
              <a:latin typeface="Lucida Sans" charset="0"/>
            </a:endParaRPr>
          </a:p>
        </p:txBody>
      </p:sp>
      <p:sp>
        <p:nvSpPr>
          <p:cNvPr id="6" name="Rectangle 5"/>
          <p:cNvSpPr/>
          <p:nvPr userDrawn="1"/>
        </p:nvSpPr>
        <p:spPr>
          <a:xfrm>
            <a:off x="0" y="1588"/>
            <a:ext cx="9144000" cy="11953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pic>
        <p:nvPicPr>
          <p:cNvPr id="1029" name="Picture 5" descr="I:\A-Sustainable Economy and Procurement\Projects\GrowSmarter - 23108\Work packages\WP8 - Dissemination\02 Visual identity\01 Logo\LOGO_final\Grow-Smarter_logo_CMYK_300dpi.tif"/>
          <p:cNvPicPr>
            <a:picLocks noChangeAspect="1" noChangeArrowheads="1"/>
          </p:cNvPicPr>
          <p:nvPr userDrawn="1"/>
        </p:nvPicPr>
        <p:blipFill>
          <a:blip r:embed="rId9"/>
          <a:srcRect/>
          <a:stretch>
            <a:fillRect/>
          </a:stretch>
        </p:blipFill>
        <p:spPr bwMode="auto">
          <a:xfrm>
            <a:off x="5940425" y="6124575"/>
            <a:ext cx="2949575" cy="6572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294" r:id="rId4"/>
  </p:sldLayoutIdLst>
  <p:transition spd="slow"/>
  <p:timing>
    <p:tnLst>
      <p:par>
        <p:cTn id="1" dur="indefinite" restart="never" nodeType="tmRoot"/>
      </p:par>
    </p:tnLst>
  </p:timing>
  <p:hf hdr="0"/>
  <p:txStyles>
    <p:titleStyle>
      <a:lvl1pPr algn="l" rtl="0" eaLnBrk="0" fontAlgn="base" hangingPunct="0">
        <a:spcBef>
          <a:spcPct val="0"/>
        </a:spcBef>
        <a:spcAft>
          <a:spcPct val="0"/>
        </a:spcAft>
        <a:defRPr sz="2000" b="1" cap="all">
          <a:solidFill>
            <a:srgbClr val="004681"/>
          </a:solidFill>
          <a:latin typeface="+mj-lt"/>
          <a:ea typeface="ＭＳ Ｐゴシック" charset="0"/>
          <a:cs typeface="ＭＳ Ｐゴシック" charset="0"/>
        </a:defRPr>
      </a:lvl1pPr>
      <a:lvl2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2pPr>
      <a:lvl3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3pPr>
      <a:lvl4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4pPr>
      <a:lvl5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5pPr>
      <a:lvl6pPr marL="457200" algn="l" rtl="0" fontAlgn="base">
        <a:spcBef>
          <a:spcPct val="0"/>
        </a:spcBef>
        <a:spcAft>
          <a:spcPct val="0"/>
        </a:spcAft>
        <a:defRPr sz="2500" b="1">
          <a:solidFill>
            <a:srgbClr val="004681"/>
          </a:solidFill>
          <a:latin typeface="ScalaSansOT-Bold" charset="0"/>
          <a:ea typeface="ＭＳ Ｐゴシック" charset="0"/>
          <a:cs typeface="Arial" charset="0"/>
        </a:defRPr>
      </a:lvl6pPr>
      <a:lvl7pPr marL="914400" algn="l" rtl="0" fontAlgn="base">
        <a:spcBef>
          <a:spcPct val="0"/>
        </a:spcBef>
        <a:spcAft>
          <a:spcPct val="0"/>
        </a:spcAft>
        <a:defRPr sz="2500" b="1">
          <a:solidFill>
            <a:srgbClr val="004681"/>
          </a:solidFill>
          <a:latin typeface="ScalaSansOT-Bold" charset="0"/>
          <a:ea typeface="ＭＳ Ｐゴシック" charset="0"/>
          <a:cs typeface="Arial" charset="0"/>
        </a:defRPr>
      </a:lvl7pPr>
      <a:lvl8pPr marL="1371600" algn="l" rtl="0" fontAlgn="base">
        <a:spcBef>
          <a:spcPct val="0"/>
        </a:spcBef>
        <a:spcAft>
          <a:spcPct val="0"/>
        </a:spcAft>
        <a:defRPr sz="2500" b="1">
          <a:solidFill>
            <a:srgbClr val="004681"/>
          </a:solidFill>
          <a:latin typeface="ScalaSansOT-Bold" charset="0"/>
          <a:ea typeface="ＭＳ Ｐゴシック" charset="0"/>
          <a:cs typeface="Arial" charset="0"/>
        </a:defRPr>
      </a:lvl8pPr>
      <a:lvl9pPr marL="1828800" algn="l" rtl="0" fontAlgn="base">
        <a:spcBef>
          <a:spcPct val="0"/>
        </a:spcBef>
        <a:spcAft>
          <a:spcPct val="0"/>
        </a:spcAft>
        <a:defRPr sz="2500" b="1">
          <a:solidFill>
            <a:srgbClr val="004681"/>
          </a:solidFill>
          <a:latin typeface="ScalaSansOT-Bold" charset="0"/>
          <a:ea typeface="ＭＳ Ｐゴシック" charset="0"/>
          <a:cs typeface="Arial" charset="0"/>
        </a:defRPr>
      </a:lvl9pPr>
    </p:titleStyle>
    <p:bodyStyle>
      <a:lvl1pPr marL="342900" indent="-342900" algn="l" rtl="0" eaLnBrk="0" fontAlgn="base" hangingPunct="0">
        <a:spcBef>
          <a:spcPct val="20000"/>
        </a:spcBef>
        <a:spcAft>
          <a:spcPts val="500"/>
        </a:spcAft>
        <a:buFont typeface="Wingdings" pitchFamily="2" charset="2"/>
        <a:buChar char="•"/>
        <a:defRPr sz="1600" b="1">
          <a:solidFill>
            <a:srgbClr val="004681"/>
          </a:solidFill>
          <a:latin typeface="+mn-lt"/>
          <a:ea typeface="ＭＳ Ｐゴシック" charset="0"/>
          <a:cs typeface="ＭＳ Ｐゴシック" charset="0"/>
        </a:defRPr>
      </a:lvl1pPr>
      <a:lvl2pPr marL="358775" indent="98425" algn="l" rtl="0" eaLnBrk="0" fontAlgn="base" hangingPunct="0">
        <a:spcBef>
          <a:spcPts val="300"/>
        </a:spcBef>
        <a:spcAft>
          <a:spcPts val="600"/>
        </a:spcAft>
        <a:buSzPct val="50000"/>
        <a:buFont typeface="Wingdings" pitchFamily="2" charset="2"/>
        <a:buChar char="–"/>
        <a:defRPr sz="1200" b="1" cap="all">
          <a:solidFill>
            <a:srgbClr val="004681"/>
          </a:solidFill>
          <a:latin typeface="Arial"/>
          <a:ea typeface="ＭＳ Ｐゴシック" charset="0"/>
          <a:cs typeface="Arial"/>
        </a:defRPr>
      </a:lvl2pPr>
      <a:lvl3pPr marL="358775" indent="555625" algn="l" rtl="0" eaLnBrk="0" fontAlgn="base" hangingPunct="0">
        <a:spcBef>
          <a:spcPct val="20000"/>
        </a:spcBef>
        <a:spcAft>
          <a:spcPts val="600"/>
        </a:spcAft>
        <a:buSzPct val="70000"/>
        <a:buChar char="•"/>
        <a:defRPr sz="1200">
          <a:solidFill>
            <a:srgbClr val="004681"/>
          </a:solidFill>
          <a:latin typeface="Arial"/>
          <a:ea typeface="Arial" charset="0"/>
          <a:cs typeface="Arial"/>
        </a:defRPr>
      </a:lvl3pPr>
      <a:lvl4pPr marL="358775" indent="1012825" algn="l" rtl="0" eaLnBrk="0" fontAlgn="base" hangingPunct="0">
        <a:spcBef>
          <a:spcPts val="300"/>
        </a:spcBef>
        <a:spcAft>
          <a:spcPct val="0"/>
        </a:spcAft>
        <a:buSzPct val="40000"/>
        <a:buChar char="–"/>
        <a:defRPr sz="1200">
          <a:solidFill>
            <a:schemeClr val="tx2"/>
          </a:solidFill>
          <a:latin typeface="Arial" charset="0"/>
          <a:ea typeface="Arial" charset="0"/>
          <a:cs typeface="Arial" charset="0"/>
        </a:defRPr>
      </a:lvl4pPr>
      <a:lvl5pPr marL="358775" indent="1470025" algn="l" rtl="0" eaLnBrk="0" fontAlgn="base" hangingPunct="0">
        <a:spcBef>
          <a:spcPts val="300"/>
        </a:spcBef>
        <a:spcAft>
          <a:spcPts val="600"/>
        </a:spcAft>
        <a:buSzPct val="80000"/>
        <a:buChar char="»"/>
        <a:defRPr sz="1200" cap="all">
          <a:solidFill>
            <a:schemeClr val="tx2"/>
          </a:solidFill>
          <a:latin typeface="Arial" charset="0"/>
          <a:ea typeface="Arial" charset="0"/>
          <a:cs typeface="Arial" charset="0"/>
        </a:defRPr>
      </a:lvl5pPr>
      <a:lvl6pPr marL="2514600" indent="-228600" algn="l" rtl="0" fontAlgn="base">
        <a:spcBef>
          <a:spcPct val="20000"/>
        </a:spcBef>
        <a:spcAft>
          <a:spcPct val="0"/>
        </a:spcAft>
        <a:buSzPct val="80000"/>
        <a:defRPr sz="2000">
          <a:solidFill>
            <a:schemeClr val="tx2"/>
          </a:solidFill>
          <a:latin typeface="ScalaSansOT-Regular" charset="0"/>
          <a:ea typeface="Arial" charset="0"/>
          <a:cs typeface="+mn-cs"/>
        </a:defRPr>
      </a:lvl6pPr>
      <a:lvl7pPr marL="2971800" indent="-228600" algn="l" rtl="0" fontAlgn="base">
        <a:spcBef>
          <a:spcPct val="20000"/>
        </a:spcBef>
        <a:spcAft>
          <a:spcPct val="0"/>
        </a:spcAft>
        <a:buSzPct val="80000"/>
        <a:defRPr sz="2000">
          <a:solidFill>
            <a:schemeClr val="tx2"/>
          </a:solidFill>
          <a:latin typeface="ScalaSansOT-Regular" charset="0"/>
          <a:ea typeface="Arial" charset="0"/>
          <a:cs typeface="+mn-cs"/>
        </a:defRPr>
      </a:lvl7pPr>
      <a:lvl8pPr marL="3429000" indent="-228600" algn="l" rtl="0" fontAlgn="base">
        <a:spcBef>
          <a:spcPct val="20000"/>
        </a:spcBef>
        <a:spcAft>
          <a:spcPct val="0"/>
        </a:spcAft>
        <a:buSzPct val="80000"/>
        <a:defRPr sz="2000">
          <a:solidFill>
            <a:schemeClr val="tx2"/>
          </a:solidFill>
          <a:latin typeface="ScalaSansOT-Regular" charset="0"/>
          <a:ea typeface="Arial" charset="0"/>
          <a:cs typeface="+mn-cs"/>
        </a:defRPr>
      </a:lvl8pPr>
      <a:lvl9pPr marL="3886200" indent="-228600" algn="l" rtl="0" fontAlgn="base">
        <a:spcBef>
          <a:spcPct val="20000"/>
        </a:spcBef>
        <a:spcAft>
          <a:spcPct val="0"/>
        </a:spcAft>
        <a:buSzPct val="80000"/>
        <a:defRPr sz="2000">
          <a:solidFill>
            <a:schemeClr val="tx2"/>
          </a:solidFill>
          <a:latin typeface="ScalaSansOT-Regular" charset="0"/>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Platshållare för rubrik 3"/>
          <p:cNvSpPr>
            <a:spLocks noGrp="1"/>
          </p:cNvSpPr>
          <p:nvPr>
            <p:ph type="title"/>
          </p:nvPr>
        </p:nvSpPr>
        <p:spPr>
          <a:xfrm>
            <a:off x="457200" y="457200"/>
            <a:ext cx="8231188" cy="842963"/>
          </a:xfrm>
          <a:prstGeom prst="rect">
            <a:avLst/>
          </a:prstGeom>
        </p:spPr>
        <p:txBody>
          <a:bodyPr vert="horz" lIns="0" tIns="0" rIns="0" bIns="0" rtlCol="0" anchor="t" anchorCtr="0">
            <a:normAutofit/>
          </a:bodyPr>
          <a:lstStyle/>
          <a:p>
            <a:r>
              <a:rPr lang="sv-SE" dirty="0" smtClean="0"/>
              <a:t>Klicka här för att ändra format</a:t>
            </a:r>
            <a:endParaRPr lang="sv-SE" dirty="0"/>
          </a:p>
        </p:txBody>
      </p:sp>
      <p:sp>
        <p:nvSpPr>
          <p:cNvPr id="2051" name="Platshållare för text 4"/>
          <p:cNvSpPr>
            <a:spLocks noGrp="1"/>
          </p:cNvSpPr>
          <p:nvPr>
            <p:ph type="body" idx="1"/>
          </p:nvPr>
        </p:nvSpPr>
        <p:spPr bwMode="auto">
          <a:xfrm>
            <a:off x="457200" y="1439863"/>
            <a:ext cx="8231188" cy="4132262"/>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sv-SE" altLang="en-US" smtClean="0"/>
              <a:t>Klicka här för att ändra format på bakgrundstexten</a:t>
            </a:r>
          </a:p>
          <a:p>
            <a:pPr lvl="1"/>
            <a:r>
              <a:rPr lang="sv-SE" altLang="en-US" smtClean="0"/>
              <a:t>Nivå två</a:t>
            </a:r>
          </a:p>
          <a:p>
            <a:pPr lvl="2"/>
            <a:r>
              <a:rPr lang="sv-SE" altLang="en-US" smtClean="0"/>
              <a:t>Nivå tre</a:t>
            </a:r>
          </a:p>
          <a:p>
            <a:pPr lvl="3"/>
            <a:r>
              <a:rPr lang="sv-SE" altLang="en-US" smtClean="0"/>
              <a:t>Nivå fyra</a:t>
            </a:r>
          </a:p>
          <a:p>
            <a:pPr lvl="4"/>
            <a:r>
              <a:rPr lang="sv-SE" altLang="en-US" smtClean="0"/>
              <a:t>Nivå fem</a:t>
            </a:r>
          </a:p>
        </p:txBody>
      </p:sp>
      <p:sp>
        <p:nvSpPr>
          <p:cNvPr id="17" name="Platshållare för datum 16"/>
          <p:cNvSpPr>
            <a:spLocks noGrp="1"/>
          </p:cNvSpPr>
          <p:nvPr>
            <p:ph type="dt" sz="half" idx="2"/>
          </p:nvPr>
        </p:nvSpPr>
        <p:spPr>
          <a:xfrm>
            <a:off x="6554788" y="6088063"/>
            <a:ext cx="2133600" cy="153987"/>
          </a:xfrm>
          <a:prstGeom prst="rect">
            <a:avLst/>
          </a:prstGeom>
        </p:spPr>
        <p:txBody>
          <a:bodyPr vert="horz" lIns="0" tIns="0" rIns="0" bIns="0" rtlCol="0" anchor="b" anchorCtr="0">
            <a:spAutoFit/>
          </a:bodyPr>
          <a:lstStyle>
            <a:lvl1pPr algn="r">
              <a:defRPr sz="1000">
                <a:solidFill>
                  <a:srgbClr val="000000"/>
                </a:solidFill>
              </a:defRPr>
            </a:lvl1pPr>
          </a:lstStyle>
          <a:p>
            <a:pPr>
              <a:defRPr/>
            </a:pPr>
            <a:fld id="{76A73897-E75C-4D31-8725-C5CA7883CBE9}" type="datetime1">
              <a:rPr lang="sv-SE"/>
              <a:pPr>
                <a:defRPr/>
              </a:pPr>
              <a:t>2018-10-02</a:t>
            </a:fld>
            <a:endParaRPr lang="sv-SE" dirty="0"/>
          </a:p>
        </p:txBody>
      </p:sp>
      <p:sp>
        <p:nvSpPr>
          <p:cNvPr id="18" name="Platshållare för bildnummer 17"/>
          <p:cNvSpPr>
            <a:spLocks noGrp="1"/>
          </p:cNvSpPr>
          <p:nvPr>
            <p:ph type="sldNum" sz="quarter" idx="4"/>
          </p:nvPr>
        </p:nvSpPr>
        <p:spPr>
          <a:xfrm>
            <a:off x="6554788" y="6238875"/>
            <a:ext cx="2133600" cy="153988"/>
          </a:xfrm>
          <a:prstGeom prst="rect">
            <a:avLst/>
          </a:prstGeom>
        </p:spPr>
        <p:txBody>
          <a:bodyPr vert="horz" wrap="square" lIns="0" tIns="0" rIns="0" bIns="0" numCol="1" anchor="b" anchorCtr="0" compatLnSpc="1">
            <a:prstTxWarp prst="textNoShape">
              <a:avLst/>
            </a:prstTxWarp>
            <a:spAutoFit/>
          </a:bodyPr>
          <a:lstStyle>
            <a:lvl1pPr algn="r">
              <a:defRPr sz="1000">
                <a:solidFill>
                  <a:srgbClr val="000000"/>
                </a:solidFill>
              </a:defRPr>
            </a:lvl1pPr>
          </a:lstStyle>
          <a:p>
            <a:r>
              <a:rPr lang="sv-SE"/>
              <a:t>Sida </a:t>
            </a:r>
            <a:fld id="{F10D4FA5-8122-46BA-9749-6519D765CBC8}" type="slidenum">
              <a:rPr lang="sv-SE"/>
              <a:pPr/>
              <a:t>‹#›</a:t>
            </a:fld>
            <a:endParaRPr lang="sv-SE"/>
          </a:p>
        </p:txBody>
      </p:sp>
      <p:sp>
        <p:nvSpPr>
          <p:cNvPr id="19" name="Platshållare för sidfot 18"/>
          <p:cNvSpPr>
            <a:spLocks noGrp="1"/>
          </p:cNvSpPr>
          <p:nvPr>
            <p:ph type="ftr" sz="quarter" idx="3"/>
          </p:nvPr>
        </p:nvSpPr>
        <p:spPr>
          <a:xfrm>
            <a:off x="3181350" y="6273800"/>
            <a:ext cx="2895600" cy="153988"/>
          </a:xfrm>
          <a:prstGeom prst="rect">
            <a:avLst/>
          </a:prstGeom>
        </p:spPr>
        <p:txBody>
          <a:bodyPr vert="horz" lIns="0" tIns="0" rIns="0" bIns="0" rtlCol="0" anchor="b" anchorCtr="0">
            <a:spAutoFit/>
          </a:bodyPr>
          <a:lstStyle>
            <a:lvl1pPr algn="r">
              <a:defRPr sz="1000">
                <a:solidFill>
                  <a:srgbClr val="000000"/>
                </a:solidFill>
              </a:defRPr>
            </a:lvl1pPr>
          </a:lstStyle>
          <a:p>
            <a:pPr>
              <a:defRPr/>
            </a:pPr>
            <a:r>
              <a:rPr lang="sv-SE"/>
              <a:t> </a:t>
            </a:r>
            <a:endParaRPr lang="sv-SE" dirty="0"/>
          </a:p>
        </p:txBody>
      </p:sp>
      <p:pic>
        <p:nvPicPr>
          <p:cNvPr id="2055" name="Bildobjekt 8" descr="StockholmsStad_logot#21B0A5.png"/>
          <p:cNvPicPr>
            <a:picLocks noChangeAspect="1"/>
          </p:cNvPicPr>
          <p:nvPr/>
        </p:nvPicPr>
        <p:blipFill>
          <a:blip r:embed="rId9"/>
          <a:srcRect/>
          <a:stretch>
            <a:fillRect/>
          </a:stretch>
        </p:blipFill>
        <p:spPr bwMode="auto">
          <a:xfrm>
            <a:off x="477838" y="5954713"/>
            <a:ext cx="1612900" cy="5476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95" r:id="rId1"/>
    <p:sldLayoutId id="2147484296" r:id="rId2"/>
    <p:sldLayoutId id="2147484297" r:id="rId3"/>
    <p:sldLayoutId id="2147484298" r:id="rId4"/>
    <p:sldLayoutId id="2147484299" r:id="rId5"/>
    <p:sldLayoutId id="2147484300" r:id="rId6"/>
    <p:sldLayoutId id="2147484304" r:id="rId7"/>
  </p:sldLayoutIdLst>
  <p:hf hdr="0" ftr="0"/>
  <p:txStyles>
    <p:titleStyle>
      <a:lvl1pPr algn="l" rtl="0" eaLnBrk="0" fontAlgn="base" hangingPunct="0">
        <a:lnSpc>
          <a:spcPts val="2800"/>
        </a:lnSpc>
        <a:spcBef>
          <a:spcPct val="0"/>
        </a:spcBef>
        <a:spcAft>
          <a:spcPct val="0"/>
        </a:spcAft>
        <a:defRPr sz="2800" b="1" kern="1200" spc="60">
          <a:solidFill>
            <a:srgbClr val="000000"/>
          </a:solidFill>
          <a:latin typeface="+mj-lt"/>
          <a:ea typeface="+mj-ea"/>
          <a:cs typeface="+mj-cs"/>
        </a:defRPr>
      </a:lvl1pPr>
      <a:lvl2pPr algn="l" rtl="0" eaLnBrk="0" fontAlgn="base" hangingPunct="0">
        <a:lnSpc>
          <a:spcPts val="2800"/>
        </a:lnSpc>
        <a:spcBef>
          <a:spcPct val="0"/>
        </a:spcBef>
        <a:spcAft>
          <a:spcPct val="0"/>
        </a:spcAft>
        <a:defRPr sz="2800" b="1">
          <a:solidFill>
            <a:srgbClr val="000000"/>
          </a:solidFill>
          <a:latin typeface="Arial" panose="020B0604020202020204" pitchFamily="34" charset="0"/>
        </a:defRPr>
      </a:lvl2pPr>
      <a:lvl3pPr algn="l" rtl="0" eaLnBrk="0" fontAlgn="base" hangingPunct="0">
        <a:lnSpc>
          <a:spcPts val="2800"/>
        </a:lnSpc>
        <a:spcBef>
          <a:spcPct val="0"/>
        </a:spcBef>
        <a:spcAft>
          <a:spcPct val="0"/>
        </a:spcAft>
        <a:defRPr sz="2800" b="1">
          <a:solidFill>
            <a:srgbClr val="000000"/>
          </a:solidFill>
          <a:latin typeface="Arial" panose="020B0604020202020204" pitchFamily="34" charset="0"/>
        </a:defRPr>
      </a:lvl3pPr>
      <a:lvl4pPr algn="l" rtl="0" eaLnBrk="0" fontAlgn="base" hangingPunct="0">
        <a:lnSpc>
          <a:spcPts val="2800"/>
        </a:lnSpc>
        <a:spcBef>
          <a:spcPct val="0"/>
        </a:spcBef>
        <a:spcAft>
          <a:spcPct val="0"/>
        </a:spcAft>
        <a:defRPr sz="2800" b="1">
          <a:solidFill>
            <a:srgbClr val="000000"/>
          </a:solidFill>
          <a:latin typeface="Arial" panose="020B0604020202020204" pitchFamily="34" charset="0"/>
        </a:defRPr>
      </a:lvl4pPr>
      <a:lvl5pPr algn="l" rtl="0" eaLnBrk="0" fontAlgn="base" hangingPunct="0">
        <a:lnSpc>
          <a:spcPts val="2800"/>
        </a:lnSpc>
        <a:spcBef>
          <a:spcPct val="0"/>
        </a:spcBef>
        <a:spcAft>
          <a:spcPct val="0"/>
        </a:spcAft>
        <a:defRPr sz="2800" b="1">
          <a:solidFill>
            <a:srgbClr val="000000"/>
          </a:solidFill>
          <a:latin typeface="Arial" panose="020B0604020202020204" pitchFamily="34" charset="0"/>
        </a:defRPr>
      </a:lvl5pPr>
      <a:lvl6pPr marL="457200" algn="l" rtl="0" fontAlgn="base">
        <a:lnSpc>
          <a:spcPts val="2800"/>
        </a:lnSpc>
        <a:spcBef>
          <a:spcPct val="0"/>
        </a:spcBef>
        <a:spcAft>
          <a:spcPct val="0"/>
        </a:spcAft>
        <a:defRPr sz="2800" b="1">
          <a:solidFill>
            <a:srgbClr val="000000"/>
          </a:solidFill>
          <a:latin typeface="Arial" panose="020B0604020202020204" pitchFamily="34" charset="0"/>
        </a:defRPr>
      </a:lvl6pPr>
      <a:lvl7pPr marL="914400" algn="l" rtl="0" fontAlgn="base">
        <a:lnSpc>
          <a:spcPts val="2800"/>
        </a:lnSpc>
        <a:spcBef>
          <a:spcPct val="0"/>
        </a:spcBef>
        <a:spcAft>
          <a:spcPct val="0"/>
        </a:spcAft>
        <a:defRPr sz="2800" b="1">
          <a:solidFill>
            <a:srgbClr val="000000"/>
          </a:solidFill>
          <a:latin typeface="Arial" panose="020B0604020202020204" pitchFamily="34" charset="0"/>
        </a:defRPr>
      </a:lvl7pPr>
      <a:lvl8pPr marL="1371600" algn="l" rtl="0" fontAlgn="base">
        <a:lnSpc>
          <a:spcPts val="2800"/>
        </a:lnSpc>
        <a:spcBef>
          <a:spcPct val="0"/>
        </a:spcBef>
        <a:spcAft>
          <a:spcPct val="0"/>
        </a:spcAft>
        <a:defRPr sz="2800" b="1">
          <a:solidFill>
            <a:srgbClr val="000000"/>
          </a:solidFill>
          <a:latin typeface="Arial" panose="020B0604020202020204" pitchFamily="34" charset="0"/>
        </a:defRPr>
      </a:lvl8pPr>
      <a:lvl9pPr marL="1828800" algn="l" rtl="0" fontAlgn="base">
        <a:lnSpc>
          <a:spcPts val="2800"/>
        </a:lnSpc>
        <a:spcBef>
          <a:spcPct val="0"/>
        </a:spcBef>
        <a:spcAft>
          <a:spcPct val="0"/>
        </a:spcAft>
        <a:defRPr sz="2800" b="1">
          <a:solidFill>
            <a:srgbClr val="000000"/>
          </a:solidFill>
          <a:latin typeface="Arial" panose="020B0604020202020204" pitchFamily="34" charset="0"/>
        </a:defRPr>
      </a:lvl9pPr>
    </p:titleStyle>
    <p:bodyStyle>
      <a:lvl1pPr algn="l" rtl="0" eaLnBrk="0" fontAlgn="base" hangingPunct="0">
        <a:spcBef>
          <a:spcPct val="20000"/>
        </a:spcBef>
        <a:spcAft>
          <a:spcPct val="0"/>
        </a:spcAft>
        <a:buFont typeface="Arial" pitchFamily="34" charset="0"/>
        <a:defRPr sz="2000" kern="1200">
          <a:solidFill>
            <a:srgbClr val="000000"/>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ern="1200">
          <a:solidFill>
            <a:srgbClr val="000000"/>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ern="1200">
          <a:solidFill>
            <a:srgbClr val="000000"/>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Festplatte/Grafische%20Arbeiten/arbeit/2015/ICLEI/A&#776;nderung_19-5-15%20/Grow-Smarter_eyecatcher-cube_RGB.jpg" TargetMode="External"/><Relationship Id="rId10" Type="http://schemas.openxmlformats.org/officeDocument/2006/relationships/comments" Target="../comments/comment1.xml"/><Relationship Id="rId4" Type="http://schemas.openxmlformats.org/officeDocument/2006/relationships/image" Target="../media/image7.jpeg"/><Relationship Id="rId9" Type="http://schemas.openxmlformats.org/officeDocument/2006/relationships/image" Target="../media/image11.jpe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hyperlink" Target="mailto:lisa.enarsson@stockholm.se" TargetMode="External"/><Relationship Id="rId3" Type="http://schemas.openxmlformats.org/officeDocument/2006/relationships/image" Target="../media/image22.jpe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I:\A-Sustainable Economy and Procurement\Projects\GrowSmarter - 23108\Work packages\WP8 - Dissemination\02 Visual identity\01 Logo\LOGO_final\Grow-Smarter_logo_CMYK_300dpi.tif"/>
          <p:cNvPicPr>
            <a:picLocks noChangeAspect="1" noChangeArrowheads="1"/>
          </p:cNvPicPr>
          <p:nvPr/>
        </p:nvPicPr>
        <p:blipFill>
          <a:blip r:embed="rId3"/>
          <a:srcRect/>
          <a:stretch>
            <a:fillRect/>
          </a:stretch>
        </p:blipFill>
        <p:spPr bwMode="auto">
          <a:xfrm>
            <a:off x="1258888" y="1000125"/>
            <a:ext cx="5905500" cy="1312863"/>
          </a:xfrm>
          <a:prstGeom prst="rect">
            <a:avLst/>
          </a:prstGeom>
          <a:noFill/>
          <a:ln w="9525">
            <a:noFill/>
            <a:miter lim="800000"/>
            <a:headEnd/>
            <a:tailEnd/>
          </a:ln>
        </p:spPr>
      </p:pic>
      <p:sp>
        <p:nvSpPr>
          <p:cNvPr id="9219" name="Subtitle 2"/>
          <p:cNvSpPr>
            <a:spLocks noGrp="1"/>
          </p:cNvSpPr>
          <p:nvPr>
            <p:ph type="subTitle" idx="1"/>
          </p:nvPr>
        </p:nvSpPr>
        <p:spPr bwMode="auto">
          <a:xfrm>
            <a:off x="177800" y="2319338"/>
            <a:ext cx="8569325" cy="601662"/>
          </a:xfrm>
          <a:noFill/>
          <a:ln>
            <a:miter lim="800000"/>
            <a:headEnd/>
            <a:tailEnd/>
          </a:ln>
        </p:spPr>
        <p:txBody>
          <a:bodyPr vert="horz" wrap="square" lIns="91440" tIns="45720" rIns="91440" bIns="45720" numCol="1" anchor="t" anchorCtr="0" compatLnSpc="1">
            <a:prstTxWarp prst="textNoShape">
              <a:avLst/>
            </a:prstTxWarp>
          </a:bodyPr>
          <a:lstStyle/>
          <a:p>
            <a:pPr>
              <a:buFont typeface="Wingdings" pitchFamily="2" charset="2"/>
              <a:buNone/>
            </a:pPr>
            <a:r>
              <a:rPr lang="sv-SE" altLang="sv-SE">
                <a:solidFill>
                  <a:srgbClr val="0088A5"/>
                </a:solidFill>
              </a:rPr>
              <a:t>Smart Delivery Service to Tenants</a:t>
            </a:r>
          </a:p>
          <a:p>
            <a:pPr>
              <a:buFont typeface="Wingdings" pitchFamily="2" charset="2"/>
              <a:buNone/>
            </a:pPr>
            <a:r>
              <a:rPr lang="sv-SE" altLang="sv-SE">
                <a:solidFill>
                  <a:srgbClr val="0088A5"/>
                </a:solidFill>
              </a:rPr>
              <a:t>Stockhockholmshem, Carrier, Movebybike and Qlocx </a:t>
            </a:r>
            <a:endParaRPr altLang="sv-SE">
              <a:solidFill>
                <a:srgbClr val="0088A5"/>
              </a:solidFill>
            </a:endParaRPr>
          </a:p>
        </p:txBody>
      </p:sp>
      <p:sp>
        <p:nvSpPr>
          <p:cNvPr id="9220" name="Text Placeholder 3"/>
          <p:cNvSpPr>
            <a:spLocks noGrp="1"/>
          </p:cNvSpPr>
          <p:nvPr>
            <p:ph type="body" sz="quarter" idx="10"/>
          </p:nvPr>
        </p:nvSpPr>
        <p:spPr bwMode="auto">
          <a:xfrm>
            <a:off x="930275" y="3357563"/>
            <a:ext cx="7064375" cy="360362"/>
          </a:xfrm>
          <a:noFill/>
          <a:ln>
            <a:miter lim="800000"/>
            <a:headEnd/>
            <a:tailEnd/>
          </a:ln>
        </p:spPr>
        <p:txBody>
          <a:bodyPr wrap="square" lIns="91440" tIns="45720" rIns="91440" bIns="45720" numCol="1" anchor="t" anchorCtr="0" compatLnSpc="1">
            <a:prstTxWarp prst="textNoShape">
              <a:avLst/>
            </a:prstTxWarp>
          </a:bodyPr>
          <a:lstStyle/>
          <a:p>
            <a:r>
              <a:rPr altLang="sv-SE" sz="1600">
                <a:solidFill>
                  <a:srgbClr val="0088A5"/>
                </a:solidFill>
              </a:rPr>
              <a:t>Lisa Enarsson, Coordination Team, City of Stockholm</a:t>
            </a:r>
          </a:p>
        </p:txBody>
      </p:sp>
      <p:pic>
        <p:nvPicPr>
          <p:cNvPr id="9221" name="Grow-Smarter_eyecatcher_v2.jpg" descr="/Festplatte/Grafische Arbeiten/arbeit/2015/ICLEI/Änderung_19-5-15 /Grow-Smarter_eyecatcher-cube_RGB.jpg"/>
          <p:cNvPicPr>
            <a:picLocks noGrp="1" noChangeAspect="1"/>
          </p:cNvPicPr>
          <p:nvPr>
            <p:ph type="pic" sz="quarter" idx="12"/>
          </p:nvPr>
        </p:nvPicPr>
        <p:blipFill>
          <a:blip r:embed="rId4" r:link="rId5"/>
          <a:srcRect/>
          <a:stretch>
            <a:fillRect/>
          </a:stretch>
        </p:blipFill>
        <p:spPr bwMode="auto">
          <a:xfrm>
            <a:off x="7304088" y="107950"/>
            <a:ext cx="1677987" cy="1768475"/>
          </a:xfrm>
          <a:noFill/>
          <a:ln>
            <a:miter lim="800000"/>
            <a:headEnd/>
            <a:tailEnd/>
          </a:ln>
        </p:spPr>
      </p:pic>
      <p:grpSp>
        <p:nvGrpSpPr>
          <p:cNvPr id="9222" name="Grupp 2"/>
          <p:cNvGrpSpPr>
            <a:grpSpLocks/>
          </p:cNvGrpSpPr>
          <p:nvPr/>
        </p:nvGrpSpPr>
        <p:grpSpPr bwMode="auto">
          <a:xfrm>
            <a:off x="930275" y="4076700"/>
            <a:ext cx="7064375" cy="2160588"/>
            <a:chOff x="900113" y="3860800"/>
            <a:chExt cx="7064375" cy="2160588"/>
          </a:xfrm>
        </p:grpSpPr>
        <p:pic>
          <p:nvPicPr>
            <p:cNvPr id="9225" name="Picture 11"/>
            <p:cNvPicPr>
              <a:picLocks noChangeAspect="1" noChangeArrowheads="1"/>
            </p:cNvPicPr>
            <p:nvPr/>
          </p:nvPicPr>
          <p:blipFill>
            <a:blip r:embed="rId6"/>
            <a:srcRect/>
            <a:stretch>
              <a:fillRect/>
            </a:stretch>
          </p:blipFill>
          <p:spPr bwMode="auto">
            <a:xfrm>
              <a:off x="5730875" y="3860800"/>
              <a:ext cx="2233613" cy="2160588"/>
            </a:xfrm>
            <a:prstGeom prst="rect">
              <a:avLst/>
            </a:prstGeom>
            <a:noFill/>
            <a:ln w="9525">
              <a:noFill/>
              <a:miter lim="800000"/>
              <a:headEnd/>
              <a:tailEnd/>
            </a:ln>
          </p:spPr>
        </p:pic>
        <p:pic>
          <p:nvPicPr>
            <p:cNvPr id="9226" name="Picture 12"/>
            <p:cNvPicPr>
              <a:picLocks noChangeAspect="1" noChangeArrowheads="1"/>
            </p:cNvPicPr>
            <p:nvPr/>
          </p:nvPicPr>
          <p:blipFill>
            <a:blip r:embed="rId7"/>
            <a:srcRect/>
            <a:stretch>
              <a:fillRect/>
            </a:stretch>
          </p:blipFill>
          <p:spPr bwMode="auto">
            <a:xfrm>
              <a:off x="3282950" y="3860800"/>
              <a:ext cx="2274888" cy="2160588"/>
            </a:xfrm>
            <a:prstGeom prst="rect">
              <a:avLst/>
            </a:prstGeom>
            <a:noFill/>
            <a:ln w="9525">
              <a:noFill/>
              <a:miter lim="800000"/>
              <a:headEnd/>
              <a:tailEnd/>
            </a:ln>
          </p:spPr>
        </p:pic>
        <p:pic>
          <p:nvPicPr>
            <p:cNvPr id="9227" name="Picture 13"/>
            <p:cNvPicPr>
              <a:picLocks noChangeAspect="1" noChangeArrowheads="1"/>
            </p:cNvPicPr>
            <p:nvPr/>
          </p:nvPicPr>
          <p:blipFill>
            <a:blip r:embed="rId8"/>
            <a:srcRect/>
            <a:stretch>
              <a:fillRect/>
            </a:stretch>
          </p:blipFill>
          <p:spPr bwMode="auto">
            <a:xfrm>
              <a:off x="900113" y="3860800"/>
              <a:ext cx="2211387" cy="2160588"/>
            </a:xfrm>
            <a:prstGeom prst="rect">
              <a:avLst/>
            </a:prstGeom>
            <a:noFill/>
            <a:ln w="9525">
              <a:noFill/>
              <a:miter lim="800000"/>
              <a:headEnd/>
              <a:tailEnd/>
            </a:ln>
          </p:spPr>
        </p:pic>
      </p:grpSp>
      <p:pic>
        <p:nvPicPr>
          <p:cNvPr id="9223" name="Picture 2" descr="http://ibsen-h2020.eu/wp-content/uploads/2015/10/H2020-Web.png"/>
          <p:cNvPicPr>
            <a:picLocks noChangeAspect="1" noChangeArrowheads="1"/>
          </p:cNvPicPr>
          <p:nvPr/>
        </p:nvPicPr>
        <p:blipFill>
          <a:blip r:embed="rId9"/>
          <a:srcRect/>
          <a:stretch>
            <a:fillRect/>
          </a:stretch>
        </p:blipFill>
        <p:spPr bwMode="auto">
          <a:xfrm>
            <a:off x="250825" y="120650"/>
            <a:ext cx="1944688" cy="871538"/>
          </a:xfrm>
          <a:prstGeom prst="rect">
            <a:avLst/>
          </a:prstGeom>
          <a:noFill/>
          <a:ln w="9525">
            <a:noFill/>
            <a:miter lim="800000"/>
            <a:headEnd/>
            <a:tailEnd/>
          </a:ln>
        </p:spPr>
      </p:pic>
      <p:sp>
        <p:nvSpPr>
          <p:cNvPr id="9224" name="textruta 2"/>
          <p:cNvSpPr txBox="1">
            <a:spLocks noChangeArrowheads="1"/>
          </p:cNvSpPr>
          <p:nvPr/>
        </p:nvSpPr>
        <p:spPr bwMode="auto">
          <a:xfrm>
            <a:off x="2195513" y="107950"/>
            <a:ext cx="2381250" cy="850900"/>
          </a:xfrm>
          <a:prstGeom prst="rect">
            <a:avLst/>
          </a:prstGeom>
          <a:solidFill>
            <a:schemeClr val="bg1"/>
          </a:solidFill>
          <a:ln w="9525">
            <a:noFill/>
            <a:miter lim="800000"/>
            <a:headEnd/>
            <a:tailEnd/>
          </a:ln>
        </p:spPr>
        <p:txBody>
          <a:bodyPr>
            <a:spAutoFit/>
          </a:bodyPr>
          <a:lstStyle/>
          <a:p>
            <a:pPr eaLnBrk="1" hangingPunct="1">
              <a:buClr>
                <a:srgbClr val="007195"/>
              </a:buClr>
              <a:buSzPct val="150000"/>
              <a:buFont typeface="Arial" pitchFamily="34" charset="0"/>
              <a:buChar char="•"/>
            </a:pPr>
            <a:endParaRPr lang="en-US" altLang="en-US" sz="1600">
              <a:solidFill>
                <a:srgbClr val="505150"/>
              </a:solidFill>
              <a:latin typeface="Lucida Sans" pitchFamily="34" charset="0"/>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ubrik 1"/>
          <p:cNvSpPr>
            <a:spLocks noGrp="1"/>
          </p:cNvSpPr>
          <p:nvPr>
            <p:ph type="title"/>
          </p:nvPr>
        </p:nvSpPr>
        <p:spPr bwMode="auto">
          <a:xfrm>
            <a:off x="250825" y="476250"/>
            <a:ext cx="6203950" cy="495300"/>
          </a:xfrm>
          <a:noFill/>
          <a:ln>
            <a:miter lim="800000"/>
            <a:headEnd/>
            <a:tailEnd/>
          </a:ln>
        </p:spPr>
        <p:txBody>
          <a:bodyPr vert="horz" wrap="square" lIns="91440" tIns="45720" rIns="91440" bIns="45720" numCol="1" anchor="t" anchorCtr="0" compatLnSpc="1">
            <a:prstTxWarp prst="textNoShape">
              <a:avLst/>
            </a:prstTxWarp>
          </a:bodyPr>
          <a:lstStyle/>
          <a:p>
            <a:endParaRPr lang="en-US" altLang="en-US" smtClean="0">
              <a:latin typeface="Lucida Sans" pitchFamily="34" charset="0"/>
              <a:ea typeface="ＭＳ Ｐゴシック" pitchFamily="34" charset="-128"/>
              <a:cs typeface="Arial" pitchFamily="34" charset="0"/>
            </a:endParaRPr>
          </a:p>
        </p:txBody>
      </p:sp>
      <p:sp>
        <p:nvSpPr>
          <p:cNvPr id="24579" name="Platshållare för innehåll 2"/>
          <p:cNvSpPr>
            <a:spLocks noGrp="1"/>
          </p:cNvSpPr>
          <p:nvPr>
            <p:ph sz="quarter" idx="13"/>
          </p:nvPr>
        </p:nvSpPr>
        <p:spPr bwMode="auto">
          <a:xfrm>
            <a:off x="261938" y="1116013"/>
            <a:ext cx="6192837" cy="863600"/>
          </a:xfrm>
          <a:noFill/>
          <a:ln>
            <a:miter lim="800000"/>
            <a:headEnd/>
            <a:tailEnd/>
          </a:ln>
        </p:spPr>
        <p:txBody>
          <a:bodyPr wrap="square" lIns="91440" tIns="45720" rIns="91440" bIns="45720" numCol="1" anchor="t" anchorCtr="0" compatLnSpc="1">
            <a:prstTxWarp prst="textNoShape">
              <a:avLst/>
            </a:prstTxWarp>
          </a:bodyPr>
          <a:lstStyle/>
          <a:p>
            <a:pPr>
              <a:buSzTx/>
            </a:pPr>
            <a:endParaRPr lang="en-US" altLang="en-US"/>
          </a:p>
        </p:txBody>
      </p:sp>
      <p:sp>
        <p:nvSpPr>
          <p:cNvPr id="24580" name="Platshållare för text 3"/>
          <p:cNvSpPr>
            <a:spLocks noGrp="1"/>
          </p:cNvSpPr>
          <p:nvPr>
            <p:ph type="body" sz="quarter" idx="15"/>
          </p:nvPr>
        </p:nvSpPr>
        <p:spPr bwMode="auto">
          <a:xfrm>
            <a:off x="261938" y="2124075"/>
            <a:ext cx="6192837" cy="1295400"/>
          </a:xfrm>
          <a:noFill/>
          <a:ln>
            <a:miter lim="800000"/>
            <a:headEnd/>
            <a:tailEnd/>
          </a:ln>
        </p:spPr>
        <p:txBody>
          <a:bodyPr lIns="91440" tIns="45720" rIns="91440" bIns="45720" numCol="1" anchor="t" anchorCtr="0" compatLnSpc="1">
            <a:prstTxWarp prst="textNoShape">
              <a:avLst/>
            </a:prstTxWarp>
          </a:bodyPr>
          <a:lstStyle/>
          <a:p>
            <a:endParaRPr lang="en-US" altLang="en-US" smtClean="0">
              <a:latin typeface="Lucida Sans" pitchFamily="34" charset="0"/>
              <a:ea typeface="ＭＳ Ｐゴシック" pitchFamily="34" charset="-128"/>
              <a:cs typeface="ＭＳ Ｐゴシック" pitchFamily="34" charset="-128"/>
            </a:endParaRPr>
          </a:p>
        </p:txBody>
      </p:sp>
      <p:sp>
        <p:nvSpPr>
          <p:cNvPr id="24581" name="Platshållare för bild 4"/>
          <p:cNvSpPr>
            <a:spLocks noGrp="1"/>
          </p:cNvSpPr>
          <p:nvPr>
            <p:ph type="pic" sz="quarter" idx="14"/>
          </p:nvPr>
        </p:nvSpPr>
        <p:spPr bwMode="auto">
          <a:xfrm>
            <a:off x="6950075" y="1341438"/>
            <a:ext cx="1944688" cy="2078037"/>
          </a:xfrm>
          <a:noFill/>
          <a:ln>
            <a:miter lim="800000"/>
            <a:headEnd/>
            <a:tailEnd/>
          </a:ln>
        </p:spPr>
      </p:sp>
      <p:sp>
        <p:nvSpPr>
          <p:cNvPr id="24582" name="Platshållare för bild 5"/>
          <p:cNvSpPr>
            <a:spLocks noGrp="1"/>
          </p:cNvSpPr>
          <p:nvPr>
            <p:ph type="pic" sz="quarter" idx="17"/>
          </p:nvPr>
        </p:nvSpPr>
        <p:spPr bwMode="auto">
          <a:xfrm>
            <a:off x="6948488" y="476250"/>
            <a:ext cx="1944687" cy="639763"/>
          </a:xfrm>
          <a:noFill/>
          <a:ln>
            <a:miter lim="800000"/>
            <a:headEnd/>
            <a:tailEnd/>
          </a:ln>
        </p:spPr>
      </p:sp>
      <p:pic>
        <p:nvPicPr>
          <p:cNvPr id="24583" name="Bildobjekt 6"/>
          <p:cNvPicPr>
            <a:picLocks noChangeAspect="1"/>
          </p:cNvPicPr>
          <p:nvPr/>
        </p:nvPicPr>
        <p:blipFill>
          <a:blip r:embed="rId2"/>
          <a:srcRect/>
          <a:stretch>
            <a:fillRect/>
          </a:stretch>
        </p:blipFill>
        <p:spPr bwMode="auto">
          <a:xfrm>
            <a:off x="0" y="-17463"/>
            <a:ext cx="9144000" cy="6094413"/>
          </a:xfrm>
          <a:prstGeom prst="rect">
            <a:avLst/>
          </a:prstGeom>
          <a:noFill/>
          <a:ln w="9525">
            <a:noFill/>
            <a:miter lim="800000"/>
            <a:headEnd/>
            <a:tailEnd/>
          </a:ln>
        </p:spPr>
      </p:pic>
      <p:sp>
        <p:nvSpPr>
          <p:cNvPr id="8" name="Rubrik 1"/>
          <p:cNvSpPr txBox="1">
            <a:spLocks/>
          </p:cNvSpPr>
          <p:nvPr/>
        </p:nvSpPr>
        <p:spPr bwMode="auto">
          <a:xfrm>
            <a:off x="650875" y="5589588"/>
            <a:ext cx="8281988" cy="720725"/>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rtl="0" eaLnBrk="0" fontAlgn="base" hangingPunct="0">
              <a:spcBef>
                <a:spcPct val="0"/>
              </a:spcBef>
              <a:spcAft>
                <a:spcPct val="0"/>
              </a:spcAft>
              <a:defRPr sz="2200" b="1" cap="none">
                <a:solidFill>
                  <a:srgbClr val="007195"/>
                </a:solidFill>
                <a:latin typeface="Lucida Sans"/>
                <a:ea typeface="ＭＳ Ｐゴシック" charset="0"/>
                <a:cs typeface="Arial"/>
              </a:defRPr>
            </a:lvl1pPr>
            <a:lvl2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2pPr>
            <a:lvl3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3pPr>
            <a:lvl4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4pPr>
            <a:lvl5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5pPr>
            <a:lvl6pPr marL="457200" algn="l" rtl="0" fontAlgn="base">
              <a:spcBef>
                <a:spcPct val="0"/>
              </a:spcBef>
              <a:spcAft>
                <a:spcPct val="0"/>
              </a:spcAft>
              <a:defRPr sz="2500" b="1">
                <a:solidFill>
                  <a:srgbClr val="004681"/>
                </a:solidFill>
                <a:latin typeface="ScalaSansOT-Bold" charset="0"/>
                <a:ea typeface="ＭＳ Ｐゴシック" charset="0"/>
                <a:cs typeface="Arial" charset="0"/>
              </a:defRPr>
            </a:lvl6pPr>
            <a:lvl7pPr marL="914400" algn="l" rtl="0" fontAlgn="base">
              <a:spcBef>
                <a:spcPct val="0"/>
              </a:spcBef>
              <a:spcAft>
                <a:spcPct val="0"/>
              </a:spcAft>
              <a:defRPr sz="2500" b="1">
                <a:solidFill>
                  <a:srgbClr val="004681"/>
                </a:solidFill>
                <a:latin typeface="ScalaSansOT-Bold" charset="0"/>
                <a:ea typeface="ＭＳ Ｐゴシック" charset="0"/>
                <a:cs typeface="Arial" charset="0"/>
              </a:defRPr>
            </a:lvl7pPr>
            <a:lvl8pPr marL="1371600" algn="l" rtl="0" fontAlgn="base">
              <a:spcBef>
                <a:spcPct val="0"/>
              </a:spcBef>
              <a:spcAft>
                <a:spcPct val="0"/>
              </a:spcAft>
              <a:defRPr sz="2500" b="1">
                <a:solidFill>
                  <a:srgbClr val="004681"/>
                </a:solidFill>
                <a:latin typeface="ScalaSansOT-Bold" charset="0"/>
                <a:ea typeface="ＭＳ Ｐゴシック" charset="0"/>
                <a:cs typeface="Arial" charset="0"/>
              </a:defRPr>
            </a:lvl8pPr>
            <a:lvl9pPr marL="1828800" algn="l" rtl="0" fontAlgn="base">
              <a:spcBef>
                <a:spcPct val="0"/>
              </a:spcBef>
              <a:spcAft>
                <a:spcPct val="0"/>
              </a:spcAft>
              <a:defRPr sz="2500" b="1">
                <a:solidFill>
                  <a:srgbClr val="004681"/>
                </a:solidFill>
                <a:latin typeface="ScalaSansOT-Bold" charset="0"/>
                <a:ea typeface="ＭＳ Ｐゴシック" charset="0"/>
                <a:cs typeface="Arial" charset="0"/>
              </a:defRPr>
            </a:lvl9pPr>
          </a:lstStyle>
          <a:p>
            <a:pPr>
              <a:defRPr/>
            </a:pPr>
            <a:r>
              <a:rPr lang="sv-SE" altLang="sv-SE" sz="2800" kern="0" cap="all" dirty="0" err="1" smtClean="0">
                <a:solidFill>
                  <a:schemeClr val="bg1"/>
                </a:solidFill>
                <a:latin typeface="+mj-lt"/>
                <a:cs typeface="ＭＳ Ｐゴシック" charset="0"/>
              </a:rPr>
              <a:t>Return</a:t>
            </a:r>
            <a:r>
              <a:rPr lang="sv-SE" altLang="sv-SE" sz="2800" kern="0" cap="all" dirty="0" smtClean="0">
                <a:solidFill>
                  <a:schemeClr val="bg1"/>
                </a:solidFill>
                <a:latin typeface="+mj-lt"/>
                <a:cs typeface="ＭＳ Ｐゴシック" charset="0"/>
              </a:rPr>
              <a:t>, TENANT</a:t>
            </a:r>
            <a:endParaRPr lang="sv-SE" altLang="sv-SE" sz="2800" kern="0" cap="all" dirty="0">
              <a:solidFill>
                <a:schemeClr val="bg1"/>
              </a:solidFill>
              <a:latin typeface="+mj-lt"/>
              <a:cs typeface="ＭＳ Ｐゴシック" charset="0"/>
            </a:endParaRP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ruta 2"/>
          <p:cNvSpPr txBox="1">
            <a:spLocks noChangeArrowheads="1"/>
          </p:cNvSpPr>
          <p:nvPr/>
        </p:nvSpPr>
        <p:spPr bwMode="auto">
          <a:xfrm>
            <a:off x="3348038" y="2276475"/>
            <a:ext cx="1655762" cy="466725"/>
          </a:xfrm>
          <a:prstGeom prst="rect">
            <a:avLst/>
          </a:prstGeom>
          <a:solidFill>
            <a:schemeClr val="bg1"/>
          </a:solidFill>
          <a:ln w="9525">
            <a:noFill/>
            <a:miter lim="800000"/>
            <a:headEnd/>
            <a:tailEnd/>
          </a:ln>
        </p:spPr>
        <p:txBody>
          <a:bodyPr>
            <a:spAutoFit/>
          </a:bodyPr>
          <a:lstStyle/>
          <a:p>
            <a:pPr>
              <a:buClr>
                <a:srgbClr val="007195"/>
              </a:buClr>
              <a:buSzPct val="150000"/>
              <a:buFont typeface="Arial" pitchFamily="34" charset="0"/>
              <a:buChar char="•"/>
            </a:pPr>
            <a:endParaRPr lang="en-US" altLang="en-US" sz="1600">
              <a:solidFill>
                <a:srgbClr val="505150"/>
              </a:solidFill>
              <a:latin typeface="Lucida Sans" pitchFamily="34" charset="0"/>
            </a:endParaRPr>
          </a:p>
        </p:txBody>
      </p:sp>
      <p:pic>
        <p:nvPicPr>
          <p:cNvPr id="25603" name="Bildobjekt 1"/>
          <p:cNvPicPr>
            <a:picLocks noChangeAspect="1"/>
          </p:cNvPicPr>
          <p:nvPr/>
        </p:nvPicPr>
        <p:blipFill>
          <a:blip r:embed="rId2"/>
          <a:srcRect/>
          <a:stretch>
            <a:fillRect/>
          </a:stretch>
        </p:blipFill>
        <p:spPr bwMode="auto">
          <a:xfrm>
            <a:off x="-403225" y="0"/>
            <a:ext cx="9432925" cy="6249988"/>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G:\Bilder och presentationer\Bilder\Hållbara Järva\DSC_8449edit-full.jpg"/>
          <p:cNvPicPr>
            <a:picLocks noChangeAspect="1" noChangeArrowheads="1"/>
          </p:cNvPicPr>
          <p:nvPr/>
        </p:nvPicPr>
        <p:blipFill>
          <a:blip r:embed="rId3"/>
          <a:srcRect l="2" t="-2" r="25987"/>
          <a:stretch>
            <a:fillRect/>
          </a:stretch>
        </p:blipFill>
        <p:spPr bwMode="auto">
          <a:xfrm>
            <a:off x="271463" y="1625600"/>
            <a:ext cx="2901950" cy="2663825"/>
          </a:xfrm>
          <a:prstGeom prst="rect">
            <a:avLst/>
          </a:prstGeom>
          <a:noFill/>
          <a:ln w="9525">
            <a:noFill/>
            <a:miter lim="800000"/>
            <a:headEnd/>
            <a:tailEnd/>
          </a:ln>
        </p:spPr>
      </p:pic>
      <p:pic>
        <p:nvPicPr>
          <p:cNvPr id="26627" name="Picture 5" descr="I:\A-Sustainable Economy and Procurement\Projects\GrowSmarter - 23108\Work packages\WP8 - Dissemination\02 Visual identity\01 Logo\LOGO_final\Grow-Smarter_logo_CMYK_300dpi.tif"/>
          <p:cNvPicPr>
            <a:picLocks noChangeAspect="1" noChangeArrowheads="1"/>
          </p:cNvPicPr>
          <p:nvPr/>
        </p:nvPicPr>
        <p:blipFill>
          <a:blip r:embed="rId4"/>
          <a:srcRect/>
          <a:stretch>
            <a:fillRect/>
          </a:stretch>
        </p:blipFill>
        <p:spPr bwMode="auto">
          <a:xfrm>
            <a:off x="250825" y="149225"/>
            <a:ext cx="3741738" cy="831850"/>
          </a:xfrm>
          <a:prstGeom prst="rect">
            <a:avLst/>
          </a:prstGeom>
          <a:noFill/>
          <a:ln w="9525">
            <a:noFill/>
            <a:miter lim="800000"/>
            <a:headEnd/>
            <a:tailEnd/>
          </a:ln>
        </p:spPr>
      </p:pic>
      <p:grpSp>
        <p:nvGrpSpPr>
          <p:cNvPr id="26628" name="Grupp 11"/>
          <p:cNvGrpSpPr>
            <a:grpSpLocks/>
          </p:cNvGrpSpPr>
          <p:nvPr/>
        </p:nvGrpSpPr>
        <p:grpSpPr bwMode="auto">
          <a:xfrm>
            <a:off x="4672013" y="165100"/>
            <a:ext cx="3895725" cy="1055688"/>
            <a:chOff x="900113" y="3860800"/>
            <a:chExt cx="7064375" cy="2160588"/>
          </a:xfrm>
        </p:grpSpPr>
        <p:pic>
          <p:nvPicPr>
            <p:cNvPr id="26632" name="Picture 11"/>
            <p:cNvPicPr>
              <a:picLocks noChangeAspect="1" noChangeArrowheads="1"/>
            </p:cNvPicPr>
            <p:nvPr/>
          </p:nvPicPr>
          <p:blipFill>
            <a:blip r:embed="rId5"/>
            <a:srcRect/>
            <a:stretch>
              <a:fillRect/>
            </a:stretch>
          </p:blipFill>
          <p:spPr bwMode="auto">
            <a:xfrm>
              <a:off x="5730875" y="3860800"/>
              <a:ext cx="2233613" cy="2160588"/>
            </a:xfrm>
            <a:prstGeom prst="rect">
              <a:avLst/>
            </a:prstGeom>
            <a:noFill/>
            <a:ln w="9525">
              <a:noFill/>
              <a:miter lim="800000"/>
              <a:headEnd/>
              <a:tailEnd/>
            </a:ln>
          </p:spPr>
        </p:pic>
        <p:pic>
          <p:nvPicPr>
            <p:cNvPr id="26633" name="Picture 12"/>
            <p:cNvPicPr>
              <a:picLocks noChangeAspect="1" noChangeArrowheads="1"/>
            </p:cNvPicPr>
            <p:nvPr/>
          </p:nvPicPr>
          <p:blipFill>
            <a:blip r:embed="rId6"/>
            <a:srcRect/>
            <a:stretch>
              <a:fillRect/>
            </a:stretch>
          </p:blipFill>
          <p:spPr bwMode="auto">
            <a:xfrm>
              <a:off x="3282950" y="3860800"/>
              <a:ext cx="2274888" cy="2160588"/>
            </a:xfrm>
            <a:prstGeom prst="rect">
              <a:avLst/>
            </a:prstGeom>
            <a:noFill/>
            <a:ln w="9525">
              <a:noFill/>
              <a:miter lim="800000"/>
              <a:headEnd/>
              <a:tailEnd/>
            </a:ln>
          </p:spPr>
        </p:pic>
        <p:pic>
          <p:nvPicPr>
            <p:cNvPr id="26634" name="Picture 13"/>
            <p:cNvPicPr>
              <a:picLocks noChangeAspect="1" noChangeArrowheads="1"/>
            </p:cNvPicPr>
            <p:nvPr/>
          </p:nvPicPr>
          <p:blipFill>
            <a:blip r:embed="rId7"/>
            <a:srcRect/>
            <a:stretch>
              <a:fillRect/>
            </a:stretch>
          </p:blipFill>
          <p:spPr bwMode="auto">
            <a:xfrm>
              <a:off x="900113" y="3860800"/>
              <a:ext cx="2211387" cy="2160588"/>
            </a:xfrm>
            <a:prstGeom prst="rect">
              <a:avLst/>
            </a:prstGeom>
            <a:noFill/>
            <a:ln w="9525">
              <a:noFill/>
              <a:miter lim="800000"/>
              <a:headEnd/>
              <a:tailEnd/>
            </a:ln>
          </p:spPr>
        </p:pic>
      </p:grpSp>
      <p:sp>
        <p:nvSpPr>
          <p:cNvPr id="10" name="Text Placeholder 4"/>
          <p:cNvSpPr txBox="1">
            <a:spLocks/>
          </p:cNvSpPr>
          <p:nvPr/>
        </p:nvSpPr>
        <p:spPr bwMode="auto">
          <a:xfrm>
            <a:off x="107950" y="1162050"/>
            <a:ext cx="5472113" cy="26035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0" indent="0" algn="l" rtl="0" eaLnBrk="0" fontAlgn="base" hangingPunct="0">
              <a:spcBef>
                <a:spcPct val="20000"/>
              </a:spcBef>
              <a:spcAft>
                <a:spcPts val="500"/>
              </a:spcAft>
              <a:buFontTx/>
              <a:buNone/>
              <a:defRPr lang="de-DE" sz="1800" b="0" i="0" cap="none" dirty="0" smtClean="0">
                <a:solidFill>
                  <a:schemeClr val="bg1"/>
                </a:solidFill>
                <a:latin typeface="Lucida Sans" pitchFamily="34" charset="0"/>
                <a:ea typeface="ＭＳ Ｐゴシック" pitchFamily="34" charset="-128"/>
                <a:cs typeface="Arial" pitchFamily="34" charset="0"/>
              </a:defRPr>
            </a:lvl1pPr>
            <a:lvl2pPr marL="358775" indent="98425" algn="l" rtl="0" eaLnBrk="0" fontAlgn="base" hangingPunct="0">
              <a:spcBef>
                <a:spcPts val="300"/>
              </a:spcBef>
              <a:spcAft>
                <a:spcPts val="600"/>
              </a:spcAft>
              <a:buSzPct val="50000"/>
              <a:buFont typeface="Wingdings" pitchFamily="2" charset="2"/>
              <a:buChar char="–"/>
              <a:defRPr sz="1200" b="1" cap="all">
                <a:solidFill>
                  <a:srgbClr val="004681"/>
                </a:solidFill>
                <a:latin typeface="Arial"/>
                <a:ea typeface="ＭＳ Ｐゴシック" charset="0"/>
                <a:cs typeface="Arial"/>
              </a:defRPr>
            </a:lvl2pPr>
            <a:lvl3pPr marL="358775" indent="555625" algn="l" rtl="0" eaLnBrk="0" fontAlgn="base" hangingPunct="0">
              <a:spcBef>
                <a:spcPct val="20000"/>
              </a:spcBef>
              <a:spcAft>
                <a:spcPts val="600"/>
              </a:spcAft>
              <a:buSzPct val="70000"/>
              <a:buChar char="•"/>
              <a:defRPr sz="1200">
                <a:solidFill>
                  <a:srgbClr val="004681"/>
                </a:solidFill>
                <a:latin typeface="Arial"/>
                <a:ea typeface="Arial" charset="0"/>
                <a:cs typeface="Arial"/>
              </a:defRPr>
            </a:lvl3pPr>
            <a:lvl4pPr marL="358775" indent="1012825" algn="l" rtl="0" eaLnBrk="0" fontAlgn="base" hangingPunct="0">
              <a:spcBef>
                <a:spcPts val="300"/>
              </a:spcBef>
              <a:spcAft>
                <a:spcPct val="0"/>
              </a:spcAft>
              <a:buSzPct val="40000"/>
              <a:buChar char="–"/>
              <a:defRPr sz="1200">
                <a:solidFill>
                  <a:schemeClr val="tx2"/>
                </a:solidFill>
                <a:latin typeface="Arial" charset="0"/>
                <a:ea typeface="Arial" charset="0"/>
                <a:cs typeface="Arial" charset="0"/>
              </a:defRPr>
            </a:lvl4pPr>
            <a:lvl5pPr marL="358775" indent="1470025" algn="l" rtl="0" eaLnBrk="0" fontAlgn="base" hangingPunct="0">
              <a:spcBef>
                <a:spcPts val="300"/>
              </a:spcBef>
              <a:spcAft>
                <a:spcPts val="600"/>
              </a:spcAft>
              <a:buSzPct val="80000"/>
              <a:buChar char="»"/>
              <a:defRPr sz="1200" cap="all">
                <a:solidFill>
                  <a:schemeClr val="tx2"/>
                </a:solidFill>
                <a:latin typeface="Arial" charset="0"/>
                <a:ea typeface="Arial" charset="0"/>
                <a:cs typeface="Arial" charset="0"/>
              </a:defRPr>
            </a:lvl5pPr>
            <a:lvl6pPr marL="2514600" indent="-228600" algn="l" rtl="0" fontAlgn="base">
              <a:spcBef>
                <a:spcPct val="20000"/>
              </a:spcBef>
              <a:spcAft>
                <a:spcPct val="0"/>
              </a:spcAft>
              <a:buSzPct val="80000"/>
              <a:defRPr sz="2000">
                <a:solidFill>
                  <a:schemeClr val="tx2"/>
                </a:solidFill>
                <a:latin typeface="ScalaSansOT-Regular" charset="0"/>
                <a:ea typeface="Arial" charset="0"/>
                <a:cs typeface="+mn-cs"/>
              </a:defRPr>
            </a:lvl6pPr>
            <a:lvl7pPr marL="2971800" indent="-228600" algn="l" rtl="0" fontAlgn="base">
              <a:spcBef>
                <a:spcPct val="20000"/>
              </a:spcBef>
              <a:spcAft>
                <a:spcPct val="0"/>
              </a:spcAft>
              <a:buSzPct val="80000"/>
              <a:defRPr sz="2000">
                <a:solidFill>
                  <a:schemeClr val="tx2"/>
                </a:solidFill>
                <a:latin typeface="ScalaSansOT-Regular" charset="0"/>
                <a:ea typeface="Arial" charset="0"/>
                <a:cs typeface="+mn-cs"/>
              </a:defRPr>
            </a:lvl7pPr>
            <a:lvl8pPr marL="3429000" indent="-228600" algn="l" rtl="0" fontAlgn="base">
              <a:spcBef>
                <a:spcPct val="20000"/>
              </a:spcBef>
              <a:spcAft>
                <a:spcPct val="0"/>
              </a:spcAft>
              <a:buSzPct val="80000"/>
              <a:defRPr sz="2000">
                <a:solidFill>
                  <a:schemeClr val="tx2"/>
                </a:solidFill>
                <a:latin typeface="ScalaSansOT-Regular" charset="0"/>
                <a:ea typeface="Arial" charset="0"/>
                <a:cs typeface="+mn-cs"/>
              </a:defRPr>
            </a:lvl8pPr>
            <a:lvl9pPr marL="3886200" indent="-228600" algn="l" rtl="0" fontAlgn="base">
              <a:spcBef>
                <a:spcPct val="20000"/>
              </a:spcBef>
              <a:spcAft>
                <a:spcPct val="0"/>
              </a:spcAft>
              <a:buSzPct val="80000"/>
              <a:defRPr sz="2000">
                <a:solidFill>
                  <a:schemeClr val="tx2"/>
                </a:solidFill>
                <a:latin typeface="ScalaSansOT-Regular" charset="0"/>
                <a:ea typeface="Arial" charset="0"/>
                <a:cs typeface="+mn-cs"/>
              </a:defRPr>
            </a:lvl9pPr>
          </a:lstStyle>
          <a:p>
            <a:pPr eaLnBrk="1" hangingPunct="1">
              <a:defRPr/>
            </a:pPr>
            <a:r>
              <a:rPr lang="en-US" altLang="sv-SE" sz="2400" b="1" i="1" kern="0">
                <a:solidFill>
                  <a:srgbClr val="B72755"/>
                </a:solidFill>
              </a:rPr>
              <a:t>Thank you</a:t>
            </a:r>
            <a:r>
              <a:rPr lang="en-US" altLang="sv-SE" sz="2400" b="1" i="1" kern="0">
                <a:solidFill>
                  <a:srgbClr val="0088A5"/>
                </a:solidFill>
              </a:rPr>
              <a:t> for your attention!</a:t>
            </a:r>
          </a:p>
        </p:txBody>
      </p:sp>
      <p:sp>
        <p:nvSpPr>
          <p:cNvPr id="26630" name="Rechteck 23"/>
          <p:cNvSpPr>
            <a:spLocks noChangeArrowheads="1"/>
          </p:cNvSpPr>
          <p:nvPr/>
        </p:nvSpPr>
        <p:spPr bwMode="auto">
          <a:xfrm>
            <a:off x="3563938" y="1978025"/>
            <a:ext cx="3676650" cy="1754188"/>
          </a:xfrm>
          <a:prstGeom prst="rect">
            <a:avLst/>
          </a:prstGeom>
          <a:noFill/>
          <a:ln w="9525">
            <a:noFill/>
            <a:miter lim="800000"/>
            <a:headEnd/>
            <a:tailEnd/>
          </a:ln>
        </p:spPr>
        <p:txBody>
          <a:bodyPr>
            <a:spAutoFit/>
          </a:bodyPr>
          <a:lstStyle/>
          <a:p>
            <a:pPr eaLnBrk="1" hangingPunct="1"/>
            <a:r>
              <a:rPr lang="de-DE" altLang="en-US" sz="1800" i="1">
                <a:solidFill>
                  <a:schemeClr val="bg1"/>
                </a:solidFill>
              </a:rPr>
              <a:t>Lisa Enarsson </a:t>
            </a:r>
          </a:p>
          <a:p>
            <a:pPr eaLnBrk="1" hangingPunct="1"/>
            <a:r>
              <a:rPr lang="de-DE" altLang="en-US" sz="1800" i="1">
                <a:solidFill>
                  <a:schemeClr val="bg1"/>
                </a:solidFill>
              </a:rPr>
              <a:t>Project manager</a:t>
            </a:r>
          </a:p>
          <a:p>
            <a:pPr eaLnBrk="1" hangingPunct="1"/>
            <a:r>
              <a:rPr lang="de-DE" altLang="en-US" sz="1800" i="1">
                <a:solidFill>
                  <a:schemeClr val="bg1"/>
                </a:solidFill>
              </a:rPr>
              <a:t>City of Stockholm</a:t>
            </a:r>
            <a:br>
              <a:rPr lang="de-DE" altLang="en-US" sz="1800" i="1">
                <a:solidFill>
                  <a:schemeClr val="bg1"/>
                </a:solidFill>
              </a:rPr>
            </a:br>
            <a:r>
              <a:rPr lang="de-DE" altLang="en-US" sz="1800" i="1">
                <a:solidFill>
                  <a:schemeClr val="bg1"/>
                </a:solidFill>
                <a:hlinkClick r:id="rId8"/>
              </a:rPr>
              <a:t>lisa.enarsson@stockholm.se</a:t>
            </a:r>
            <a:endParaRPr lang="de-DE" altLang="en-US" sz="1800" i="1">
              <a:solidFill>
                <a:schemeClr val="bg1"/>
              </a:solidFill>
            </a:endParaRPr>
          </a:p>
          <a:p>
            <a:pPr eaLnBrk="1" hangingPunct="1"/>
            <a:endParaRPr lang="de-DE" altLang="en-US" sz="1800" i="1">
              <a:solidFill>
                <a:schemeClr val="bg1"/>
              </a:solidFill>
            </a:endParaRPr>
          </a:p>
          <a:p>
            <a:pPr eaLnBrk="1" hangingPunct="1"/>
            <a:endParaRPr lang="de-DE" altLang="en-US" sz="1800" i="1">
              <a:solidFill>
                <a:schemeClr val="bg1"/>
              </a:solidFill>
            </a:endParaRPr>
          </a:p>
        </p:txBody>
      </p:sp>
      <p:sp>
        <p:nvSpPr>
          <p:cNvPr id="26631" name="Platshållare för bild 2"/>
          <p:cNvSpPr>
            <a:spLocks noGrp="1"/>
          </p:cNvSpPr>
          <p:nvPr>
            <p:ph type="pic" sz="quarter" idx="18"/>
          </p:nvPr>
        </p:nvSpPr>
        <p:spPr>
          <a:xfrm rot="21018768">
            <a:off x="7188200" y="2159000"/>
            <a:ext cx="1527175" cy="1393825"/>
          </a:xfrm>
          <a:noFill/>
        </p:spPr>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Bildobjekt 1"/>
          <p:cNvPicPr>
            <a:picLocks noChangeAspect="1"/>
          </p:cNvPicPr>
          <p:nvPr/>
        </p:nvPicPr>
        <p:blipFill>
          <a:blip r:embed="rId3"/>
          <a:srcRect/>
          <a:stretch>
            <a:fillRect/>
          </a:stretch>
        </p:blipFill>
        <p:spPr bwMode="auto">
          <a:xfrm>
            <a:off x="0" y="0"/>
            <a:ext cx="9144000" cy="6096000"/>
          </a:xfrm>
          <a:prstGeom prst="rect">
            <a:avLst/>
          </a:prstGeom>
          <a:noFill/>
          <a:ln w="9525">
            <a:noFill/>
            <a:miter lim="800000"/>
            <a:headEnd/>
            <a:tailEnd/>
          </a:ln>
        </p:spPr>
      </p:pic>
      <p:sp>
        <p:nvSpPr>
          <p:cNvPr id="17411" name="Rubrik 1"/>
          <p:cNvSpPr>
            <a:spLocks noGrp="1"/>
          </p:cNvSpPr>
          <p:nvPr>
            <p:ph type="title"/>
          </p:nvPr>
        </p:nvSpPr>
        <p:spPr bwMode="auto">
          <a:xfrm>
            <a:off x="539750" y="5416550"/>
            <a:ext cx="5976938" cy="7207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sv-SE" altLang="sv-SE" sz="2800" kern="1200" cap="all" dirty="0" err="1" smtClean="0">
                <a:solidFill>
                  <a:schemeClr val="bg1"/>
                </a:solidFill>
                <a:latin typeface="+mj-lt"/>
                <a:cs typeface="ＭＳ Ｐゴシック" charset="0"/>
              </a:rPr>
              <a:t>Tenant</a:t>
            </a:r>
            <a:r>
              <a:rPr lang="sv-SE" altLang="sv-SE" sz="2800" kern="1200" cap="all" dirty="0" smtClean="0">
                <a:solidFill>
                  <a:schemeClr val="bg1"/>
                </a:solidFill>
                <a:latin typeface="+mj-lt"/>
                <a:cs typeface="ＭＳ Ｐゴシック" charset="0"/>
              </a:rPr>
              <a:t> orders online</a:t>
            </a:r>
            <a:endParaRPr lang="sv-SE" altLang="sv-SE" sz="2800" kern="1200" cap="all" dirty="0">
              <a:solidFill>
                <a:schemeClr val="bg1"/>
              </a:solidFill>
              <a:latin typeface="+mj-lt"/>
              <a:cs typeface="ＭＳ Ｐゴシック" charset="0"/>
            </a:endParaRP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Bildobjekt 5"/>
          <p:cNvPicPr>
            <a:picLocks noChangeAspect="1"/>
          </p:cNvPicPr>
          <p:nvPr/>
        </p:nvPicPr>
        <p:blipFill>
          <a:blip r:embed="rId3"/>
          <a:srcRect l="2129" r="4169"/>
          <a:stretch>
            <a:fillRect/>
          </a:stretch>
        </p:blipFill>
        <p:spPr bwMode="auto">
          <a:xfrm>
            <a:off x="0" y="115888"/>
            <a:ext cx="9180513" cy="5403850"/>
          </a:xfrm>
          <a:prstGeom prst="rect">
            <a:avLst/>
          </a:prstGeom>
          <a:noFill/>
          <a:ln w="9525">
            <a:noFill/>
            <a:miter lim="800000"/>
            <a:headEnd/>
            <a:tailEnd/>
          </a:ln>
        </p:spPr>
      </p:pic>
      <p:sp>
        <p:nvSpPr>
          <p:cNvPr id="8" name="Rubrik 1"/>
          <p:cNvSpPr txBox="1">
            <a:spLocks/>
          </p:cNvSpPr>
          <p:nvPr/>
        </p:nvSpPr>
        <p:spPr bwMode="auto">
          <a:xfrm>
            <a:off x="541338" y="4810125"/>
            <a:ext cx="8097837" cy="7207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rtl="0" eaLnBrk="0" fontAlgn="base" hangingPunct="0">
              <a:spcBef>
                <a:spcPct val="0"/>
              </a:spcBef>
              <a:spcAft>
                <a:spcPct val="0"/>
              </a:spcAft>
              <a:defRPr sz="2200" b="1" cap="none">
                <a:solidFill>
                  <a:srgbClr val="007195"/>
                </a:solidFill>
                <a:latin typeface="Lucida Sans"/>
                <a:ea typeface="ＭＳ Ｐゴシック" charset="0"/>
                <a:cs typeface="Arial"/>
              </a:defRPr>
            </a:lvl1pPr>
            <a:lvl2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2pPr>
            <a:lvl3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3pPr>
            <a:lvl4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4pPr>
            <a:lvl5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5pPr>
            <a:lvl6pPr marL="457200" algn="l" rtl="0" fontAlgn="base">
              <a:spcBef>
                <a:spcPct val="0"/>
              </a:spcBef>
              <a:spcAft>
                <a:spcPct val="0"/>
              </a:spcAft>
              <a:defRPr sz="2500" b="1">
                <a:solidFill>
                  <a:srgbClr val="004681"/>
                </a:solidFill>
                <a:latin typeface="ScalaSansOT-Bold" charset="0"/>
                <a:ea typeface="ＭＳ Ｐゴシック" charset="0"/>
                <a:cs typeface="Arial" charset="0"/>
              </a:defRPr>
            </a:lvl6pPr>
            <a:lvl7pPr marL="914400" algn="l" rtl="0" fontAlgn="base">
              <a:spcBef>
                <a:spcPct val="0"/>
              </a:spcBef>
              <a:spcAft>
                <a:spcPct val="0"/>
              </a:spcAft>
              <a:defRPr sz="2500" b="1">
                <a:solidFill>
                  <a:srgbClr val="004681"/>
                </a:solidFill>
                <a:latin typeface="ScalaSansOT-Bold" charset="0"/>
                <a:ea typeface="ＭＳ Ｐゴシック" charset="0"/>
                <a:cs typeface="Arial" charset="0"/>
              </a:defRPr>
            </a:lvl7pPr>
            <a:lvl8pPr marL="1371600" algn="l" rtl="0" fontAlgn="base">
              <a:spcBef>
                <a:spcPct val="0"/>
              </a:spcBef>
              <a:spcAft>
                <a:spcPct val="0"/>
              </a:spcAft>
              <a:defRPr sz="2500" b="1">
                <a:solidFill>
                  <a:srgbClr val="004681"/>
                </a:solidFill>
                <a:latin typeface="ScalaSansOT-Bold" charset="0"/>
                <a:ea typeface="ＭＳ Ｐゴシック" charset="0"/>
                <a:cs typeface="Arial" charset="0"/>
              </a:defRPr>
            </a:lvl8pPr>
            <a:lvl9pPr marL="1828800" algn="l" rtl="0" fontAlgn="base">
              <a:spcBef>
                <a:spcPct val="0"/>
              </a:spcBef>
              <a:spcAft>
                <a:spcPct val="0"/>
              </a:spcAft>
              <a:defRPr sz="2500" b="1">
                <a:solidFill>
                  <a:srgbClr val="004681"/>
                </a:solidFill>
                <a:latin typeface="ScalaSansOT-Bold" charset="0"/>
                <a:ea typeface="ＭＳ Ｐゴシック" charset="0"/>
                <a:cs typeface="Arial" charset="0"/>
              </a:defRPr>
            </a:lvl9pPr>
          </a:lstStyle>
          <a:p>
            <a:pPr>
              <a:defRPr/>
            </a:pPr>
            <a:r>
              <a:rPr lang="sv-SE" altLang="sv-SE" sz="2800" cap="all" dirty="0" err="1" smtClean="0">
                <a:solidFill>
                  <a:srgbClr val="006C82"/>
                </a:solidFill>
              </a:rPr>
              <a:t>Logistic</a:t>
            </a:r>
            <a:r>
              <a:rPr lang="sv-SE" altLang="sv-SE" sz="2800" cap="all" dirty="0" smtClean="0">
                <a:solidFill>
                  <a:srgbClr val="006C82"/>
                </a:solidFill>
              </a:rPr>
              <a:t> center, Carrier</a:t>
            </a:r>
            <a:endParaRPr lang="sv-SE" altLang="sv-SE" sz="2800" cap="all" dirty="0">
              <a:solidFill>
                <a:srgbClr val="006C82"/>
              </a:solidFill>
            </a:endParaRPr>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ubrik 1"/>
          <p:cNvSpPr>
            <a:spLocks noGrp="1"/>
          </p:cNvSpPr>
          <p:nvPr>
            <p:ph type="title"/>
          </p:nvPr>
        </p:nvSpPr>
        <p:spPr bwMode="auto">
          <a:xfrm>
            <a:off x="250825" y="476250"/>
            <a:ext cx="6203950" cy="495300"/>
          </a:xfrm>
          <a:noFill/>
          <a:ln>
            <a:miter lim="800000"/>
            <a:headEnd/>
            <a:tailEnd/>
          </a:ln>
        </p:spPr>
        <p:txBody>
          <a:bodyPr vert="horz" wrap="square" lIns="91440" tIns="45720" rIns="91440" bIns="45720" numCol="1" anchor="t" anchorCtr="0" compatLnSpc="1">
            <a:prstTxWarp prst="textNoShape">
              <a:avLst/>
            </a:prstTxWarp>
          </a:bodyPr>
          <a:lstStyle/>
          <a:p>
            <a:endParaRPr lang="en-US" altLang="en-US" smtClean="0">
              <a:latin typeface="Lucida Sans" pitchFamily="34" charset="0"/>
              <a:ea typeface="ＭＳ Ｐゴシック" pitchFamily="34" charset="-128"/>
              <a:cs typeface="Arial" pitchFamily="34" charset="0"/>
            </a:endParaRPr>
          </a:p>
        </p:txBody>
      </p:sp>
      <p:sp>
        <p:nvSpPr>
          <p:cNvPr id="15363" name="Platshållare för innehåll 2"/>
          <p:cNvSpPr>
            <a:spLocks noGrp="1"/>
          </p:cNvSpPr>
          <p:nvPr>
            <p:ph sz="quarter" idx="13"/>
          </p:nvPr>
        </p:nvSpPr>
        <p:spPr bwMode="auto">
          <a:xfrm>
            <a:off x="261938" y="1116013"/>
            <a:ext cx="6192837" cy="863600"/>
          </a:xfrm>
          <a:noFill/>
          <a:ln>
            <a:miter lim="800000"/>
            <a:headEnd/>
            <a:tailEnd/>
          </a:ln>
        </p:spPr>
        <p:txBody>
          <a:bodyPr wrap="square" lIns="91440" tIns="45720" rIns="91440" bIns="45720" numCol="1" anchor="t" anchorCtr="0" compatLnSpc="1">
            <a:prstTxWarp prst="textNoShape">
              <a:avLst/>
            </a:prstTxWarp>
          </a:bodyPr>
          <a:lstStyle/>
          <a:p>
            <a:pPr>
              <a:buSzTx/>
            </a:pPr>
            <a:endParaRPr lang="en-US" altLang="en-US"/>
          </a:p>
        </p:txBody>
      </p:sp>
      <p:sp>
        <p:nvSpPr>
          <p:cNvPr id="15364" name="Platshållare för text 3"/>
          <p:cNvSpPr>
            <a:spLocks noGrp="1"/>
          </p:cNvSpPr>
          <p:nvPr>
            <p:ph type="body" sz="quarter" idx="15"/>
          </p:nvPr>
        </p:nvSpPr>
        <p:spPr bwMode="auto">
          <a:xfrm>
            <a:off x="261938" y="2124075"/>
            <a:ext cx="6192837" cy="1295400"/>
          </a:xfrm>
          <a:noFill/>
          <a:ln>
            <a:miter lim="800000"/>
            <a:headEnd/>
            <a:tailEnd/>
          </a:ln>
        </p:spPr>
        <p:txBody>
          <a:bodyPr lIns="91440" tIns="45720" rIns="91440" bIns="45720" numCol="1" anchor="t" anchorCtr="0" compatLnSpc="1">
            <a:prstTxWarp prst="textNoShape">
              <a:avLst/>
            </a:prstTxWarp>
          </a:bodyPr>
          <a:lstStyle/>
          <a:p>
            <a:endParaRPr lang="en-US" altLang="en-US" smtClean="0">
              <a:latin typeface="Lucida Sans" pitchFamily="34" charset="0"/>
              <a:ea typeface="ＭＳ Ｐゴシック" pitchFamily="34" charset="-128"/>
              <a:cs typeface="ＭＳ Ｐゴシック" pitchFamily="34" charset="-128"/>
            </a:endParaRPr>
          </a:p>
        </p:txBody>
      </p:sp>
      <p:sp>
        <p:nvSpPr>
          <p:cNvPr id="15365" name="Platshållare för bild 4"/>
          <p:cNvSpPr>
            <a:spLocks noGrp="1"/>
          </p:cNvSpPr>
          <p:nvPr>
            <p:ph type="pic" sz="quarter" idx="14"/>
          </p:nvPr>
        </p:nvSpPr>
        <p:spPr bwMode="auto">
          <a:xfrm>
            <a:off x="6950075" y="1341438"/>
            <a:ext cx="1944688" cy="2078037"/>
          </a:xfrm>
          <a:noFill/>
          <a:ln>
            <a:miter lim="800000"/>
            <a:headEnd/>
            <a:tailEnd/>
          </a:ln>
        </p:spPr>
      </p:sp>
      <p:sp>
        <p:nvSpPr>
          <p:cNvPr id="15366" name="Platshållare för bild 5"/>
          <p:cNvSpPr>
            <a:spLocks noGrp="1"/>
          </p:cNvSpPr>
          <p:nvPr>
            <p:ph type="pic" sz="quarter" idx="17"/>
          </p:nvPr>
        </p:nvSpPr>
        <p:spPr bwMode="auto">
          <a:xfrm>
            <a:off x="6948488" y="476250"/>
            <a:ext cx="1944687" cy="639763"/>
          </a:xfrm>
          <a:noFill/>
          <a:ln>
            <a:miter lim="800000"/>
            <a:headEnd/>
            <a:tailEnd/>
          </a:ln>
        </p:spPr>
      </p:sp>
      <p:pic>
        <p:nvPicPr>
          <p:cNvPr id="15367" name="Bildobjekt 6"/>
          <p:cNvPicPr>
            <a:picLocks noChangeAspect="1"/>
          </p:cNvPicPr>
          <p:nvPr/>
        </p:nvPicPr>
        <p:blipFill>
          <a:blip r:embed="rId2"/>
          <a:srcRect/>
          <a:stretch>
            <a:fillRect/>
          </a:stretch>
        </p:blipFill>
        <p:spPr bwMode="auto">
          <a:xfrm>
            <a:off x="-6350" y="-665163"/>
            <a:ext cx="9150350" cy="6859588"/>
          </a:xfrm>
          <a:prstGeom prst="rect">
            <a:avLst/>
          </a:prstGeom>
          <a:noFill/>
          <a:ln w="9525">
            <a:noFill/>
            <a:miter lim="800000"/>
            <a:headEnd/>
            <a:tailEnd/>
          </a:ln>
        </p:spPr>
      </p:pic>
      <p:sp>
        <p:nvSpPr>
          <p:cNvPr id="8" name="Rubrik 1"/>
          <p:cNvSpPr txBox="1">
            <a:spLocks/>
          </p:cNvSpPr>
          <p:nvPr/>
        </p:nvSpPr>
        <p:spPr bwMode="auto">
          <a:xfrm>
            <a:off x="650875" y="5589588"/>
            <a:ext cx="8281988" cy="720725"/>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rtl="0" eaLnBrk="0" fontAlgn="base" hangingPunct="0">
              <a:spcBef>
                <a:spcPct val="0"/>
              </a:spcBef>
              <a:spcAft>
                <a:spcPct val="0"/>
              </a:spcAft>
              <a:defRPr sz="2200" b="1" cap="none">
                <a:solidFill>
                  <a:srgbClr val="007195"/>
                </a:solidFill>
                <a:latin typeface="Lucida Sans"/>
                <a:ea typeface="ＭＳ Ｐゴシック" charset="0"/>
                <a:cs typeface="Arial"/>
              </a:defRPr>
            </a:lvl1pPr>
            <a:lvl2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2pPr>
            <a:lvl3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3pPr>
            <a:lvl4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4pPr>
            <a:lvl5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5pPr>
            <a:lvl6pPr marL="457200" algn="l" rtl="0" fontAlgn="base">
              <a:spcBef>
                <a:spcPct val="0"/>
              </a:spcBef>
              <a:spcAft>
                <a:spcPct val="0"/>
              </a:spcAft>
              <a:defRPr sz="2500" b="1">
                <a:solidFill>
                  <a:srgbClr val="004681"/>
                </a:solidFill>
                <a:latin typeface="ScalaSansOT-Bold" charset="0"/>
                <a:ea typeface="ＭＳ Ｐゴシック" charset="0"/>
                <a:cs typeface="Arial" charset="0"/>
              </a:defRPr>
            </a:lvl6pPr>
            <a:lvl7pPr marL="914400" algn="l" rtl="0" fontAlgn="base">
              <a:spcBef>
                <a:spcPct val="0"/>
              </a:spcBef>
              <a:spcAft>
                <a:spcPct val="0"/>
              </a:spcAft>
              <a:defRPr sz="2500" b="1">
                <a:solidFill>
                  <a:srgbClr val="004681"/>
                </a:solidFill>
                <a:latin typeface="ScalaSansOT-Bold" charset="0"/>
                <a:ea typeface="ＭＳ Ｐゴシック" charset="0"/>
                <a:cs typeface="Arial" charset="0"/>
              </a:defRPr>
            </a:lvl7pPr>
            <a:lvl8pPr marL="1371600" algn="l" rtl="0" fontAlgn="base">
              <a:spcBef>
                <a:spcPct val="0"/>
              </a:spcBef>
              <a:spcAft>
                <a:spcPct val="0"/>
              </a:spcAft>
              <a:defRPr sz="2500" b="1">
                <a:solidFill>
                  <a:srgbClr val="004681"/>
                </a:solidFill>
                <a:latin typeface="ScalaSansOT-Bold" charset="0"/>
                <a:ea typeface="ＭＳ Ｐゴシック" charset="0"/>
                <a:cs typeface="Arial" charset="0"/>
              </a:defRPr>
            </a:lvl8pPr>
            <a:lvl9pPr marL="1828800" algn="l" rtl="0" fontAlgn="base">
              <a:spcBef>
                <a:spcPct val="0"/>
              </a:spcBef>
              <a:spcAft>
                <a:spcPct val="0"/>
              </a:spcAft>
              <a:defRPr sz="2500" b="1">
                <a:solidFill>
                  <a:srgbClr val="004681"/>
                </a:solidFill>
                <a:latin typeface="ScalaSansOT-Bold" charset="0"/>
                <a:ea typeface="ＭＳ Ｐゴシック" charset="0"/>
                <a:cs typeface="Arial" charset="0"/>
              </a:defRPr>
            </a:lvl9pPr>
          </a:lstStyle>
          <a:p>
            <a:pPr>
              <a:defRPr/>
            </a:pPr>
            <a:r>
              <a:rPr lang="sv-SE" altLang="sv-SE" sz="2800" kern="0" cap="all" dirty="0" smtClean="0">
                <a:solidFill>
                  <a:schemeClr val="bg1"/>
                </a:solidFill>
                <a:latin typeface="+mj-lt"/>
                <a:cs typeface="ＭＳ Ｐゴシック" charset="0"/>
              </a:rPr>
              <a:t>The </a:t>
            </a:r>
            <a:r>
              <a:rPr lang="sv-SE" altLang="sv-SE" sz="2800" kern="0" cap="all" dirty="0" err="1" smtClean="0">
                <a:solidFill>
                  <a:schemeClr val="bg1"/>
                </a:solidFill>
                <a:latin typeface="+mj-lt"/>
                <a:cs typeface="ＭＳ Ｐゴシック" charset="0"/>
              </a:rPr>
              <a:t>package</a:t>
            </a:r>
            <a:r>
              <a:rPr lang="sv-SE" altLang="sv-SE" sz="2800" kern="0" cap="all" dirty="0" smtClean="0">
                <a:solidFill>
                  <a:schemeClr val="bg1"/>
                </a:solidFill>
                <a:latin typeface="+mj-lt"/>
                <a:cs typeface="ＭＳ Ｐゴシック" charset="0"/>
              </a:rPr>
              <a:t> is </a:t>
            </a:r>
            <a:r>
              <a:rPr lang="sv-SE" altLang="sv-SE" sz="2800" kern="0" cap="all" dirty="0" err="1" smtClean="0">
                <a:solidFill>
                  <a:schemeClr val="bg1"/>
                </a:solidFill>
                <a:latin typeface="+mj-lt"/>
                <a:cs typeface="ＭＳ Ｐゴシック" charset="0"/>
              </a:rPr>
              <a:t>collected</a:t>
            </a:r>
            <a:r>
              <a:rPr lang="sv-SE" altLang="sv-SE" sz="2800" kern="0" cap="all" dirty="0" smtClean="0">
                <a:solidFill>
                  <a:schemeClr val="bg1"/>
                </a:solidFill>
                <a:latin typeface="+mj-lt"/>
                <a:cs typeface="ＭＳ Ｐゴシック" charset="0"/>
              </a:rPr>
              <a:t>, </a:t>
            </a:r>
            <a:r>
              <a:rPr lang="sv-SE" altLang="sv-SE" sz="2800" kern="0" cap="all" dirty="0" err="1" smtClean="0">
                <a:solidFill>
                  <a:schemeClr val="bg1"/>
                </a:solidFill>
                <a:latin typeface="+mj-lt"/>
                <a:cs typeface="ＭＳ Ｐゴシック" charset="0"/>
              </a:rPr>
              <a:t>Movebybike</a:t>
            </a:r>
            <a:endParaRPr lang="sv-SE" altLang="sv-SE" sz="2800" kern="0" cap="all" dirty="0">
              <a:solidFill>
                <a:schemeClr val="bg1"/>
              </a:solidFill>
              <a:latin typeface="+mj-lt"/>
              <a:cs typeface="ＭＳ Ｐゴシック" charset="0"/>
            </a:endParaRP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srcRect/>
          <a:stretch>
            <a:fillRect/>
          </a:stretch>
        </p:blipFill>
        <p:spPr bwMode="auto">
          <a:xfrm>
            <a:off x="0" y="-26988"/>
            <a:ext cx="9180513" cy="6110288"/>
          </a:xfrm>
          <a:prstGeom prst="rect">
            <a:avLst/>
          </a:prstGeom>
          <a:noFill/>
          <a:ln w="9525">
            <a:noFill/>
            <a:miter lim="800000"/>
            <a:headEnd/>
            <a:tailEnd/>
          </a:ln>
        </p:spPr>
      </p:pic>
      <p:sp>
        <p:nvSpPr>
          <p:cNvPr id="19459" name="Rubrik 1"/>
          <p:cNvSpPr>
            <a:spLocks noGrp="1"/>
          </p:cNvSpPr>
          <p:nvPr>
            <p:ph type="title"/>
          </p:nvPr>
        </p:nvSpPr>
        <p:spPr bwMode="auto">
          <a:xfrm>
            <a:off x="650875" y="5589588"/>
            <a:ext cx="8281988" cy="7207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sv-SE" altLang="sv-SE" sz="2800" cap="all" dirty="0" smtClean="0">
                <a:solidFill>
                  <a:srgbClr val="006C82"/>
                </a:solidFill>
                <a:latin typeface="+mj-lt"/>
                <a:cs typeface="ＭＳ Ｐゴシック" charset="0"/>
              </a:rPr>
              <a:t>Last mile </a:t>
            </a:r>
            <a:r>
              <a:rPr lang="sv-SE" altLang="sv-SE" sz="2800" cap="all" dirty="0" err="1" smtClean="0">
                <a:solidFill>
                  <a:srgbClr val="006C82"/>
                </a:solidFill>
                <a:latin typeface="+mj-lt"/>
                <a:cs typeface="ＭＳ Ｐゴシック" charset="0"/>
              </a:rPr>
              <a:t>Delivery</a:t>
            </a:r>
            <a:r>
              <a:rPr lang="sv-SE" altLang="sv-SE" sz="2800" cap="all" dirty="0" smtClean="0">
                <a:solidFill>
                  <a:srgbClr val="006C82"/>
                </a:solidFill>
                <a:latin typeface="+mj-lt"/>
                <a:cs typeface="ＭＳ Ｐゴシック" charset="0"/>
              </a:rPr>
              <a:t> by bike, </a:t>
            </a:r>
            <a:r>
              <a:rPr lang="sv-SE" altLang="sv-SE" sz="2800" cap="all" dirty="0" err="1" smtClean="0">
                <a:solidFill>
                  <a:srgbClr val="006C82"/>
                </a:solidFill>
                <a:latin typeface="+mj-lt"/>
                <a:cs typeface="ＭＳ Ｐゴシック" charset="0"/>
              </a:rPr>
              <a:t>Movebybike</a:t>
            </a:r>
            <a:endParaRPr lang="sv-SE" altLang="sv-SE" sz="2800" cap="all" dirty="0">
              <a:solidFill>
                <a:srgbClr val="006C82"/>
              </a:solidFill>
              <a:latin typeface="+mj-lt"/>
              <a:cs typeface="ＭＳ Ｐゴシック" charset="0"/>
            </a:endParaRP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ubrik 1"/>
          <p:cNvSpPr>
            <a:spLocks noGrp="1"/>
          </p:cNvSpPr>
          <p:nvPr>
            <p:ph type="title"/>
          </p:nvPr>
        </p:nvSpPr>
        <p:spPr bwMode="auto">
          <a:xfrm>
            <a:off x="250825" y="476250"/>
            <a:ext cx="6203950" cy="495300"/>
          </a:xfrm>
          <a:noFill/>
          <a:ln>
            <a:miter lim="800000"/>
            <a:headEnd/>
            <a:tailEnd/>
          </a:ln>
        </p:spPr>
        <p:txBody>
          <a:bodyPr vert="horz" wrap="square" lIns="91440" tIns="45720" rIns="91440" bIns="45720" numCol="1" anchor="t" anchorCtr="0" compatLnSpc="1">
            <a:prstTxWarp prst="textNoShape">
              <a:avLst/>
            </a:prstTxWarp>
          </a:bodyPr>
          <a:lstStyle/>
          <a:p>
            <a:endParaRPr lang="en-US" altLang="en-US" smtClean="0">
              <a:latin typeface="Lucida Sans" pitchFamily="34" charset="0"/>
              <a:ea typeface="ＭＳ Ｐゴシック" pitchFamily="34" charset="-128"/>
              <a:cs typeface="Arial" pitchFamily="34" charset="0"/>
            </a:endParaRPr>
          </a:p>
        </p:txBody>
      </p:sp>
      <p:sp>
        <p:nvSpPr>
          <p:cNvPr id="18435" name="Platshållare för innehåll 2"/>
          <p:cNvSpPr>
            <a:spLocks noGrp="1"/>
          </p:cNvSpPr>
          <p:nvPr>
            <p:ph sz="quarter" idx="13"/>
          </p:nvPr>
        </p:nvSpPr>
        <p:spPr bwMode="auto">
          <a:xfrm>
            <a:off x="261938" y="1116013"/>
            <a:ext cx="6192837" cy="863600"/>
          </a:xfrm>
          <a:noFill/>
          <a:ln>
            <a:miter lim="800000"/>
            <a:headEnd/>
            <a:tailEnd/>
          </a:ln>
        </p:spPr>
        <p:txBody>
          <a:bodyPr wrap="square" lIns="91440" tIns="45720" rIns="91440" bIns="45720" numCol="1" anchor="t" anchorCtr="0" compatLnSpc="1">
            <a:prstTxWarp prst="textNoShape">
              <a:avLst/>
            </a:prstTxWarp>
          </a:bodyPr>
          <a:lstStyle/>
          <a:p>
            <a:pPr>
              <a:buSzTx/>
            </a:pPr>
            <a:endParaRPr lang="en-US" altLang="en-US"/>
          </a:p>
        </p:txBody>
      </p:sp>
      <p:sp>
        <p:nvSpPr>
          <p:cNvPr id="18436" name="Platshållare för text 3"/>
          <p:cNvSpPr>
            <a:spLocks noGrp="1"/>
          </p:cNvSpPr>
          <p:nvPr>
            <p:ph type="body" sz="quarter" idx="15"/>
          </p:nvPr>
        </p:nvSpPr>
        <p:spPr bwMode="auto">
          <a:xfrm>
            <a:off x="261938" y="2124075"/>
            <a:ext cx="6192837" cy="1295400"/>
          </a:xfrm>
          <a:noFill/>
          <a:ln>
            <a:miter lim="800000"/>
            <a:headEnd/>
            <a:tailEnd/>
          </a:ln>
        </p:spPr>
        <p:txBody>
          <a:bodyPr lIns="91440" tIns="45720" rIns="91440" bIns="45720" numCol="1" anchor="t" anchorCtr="0" compatLnSpc="1">
            <a:prstTxWarp prst="textNoShape">
              <a:avLst/>
            </a:prstTxWarp>
          </a:bodyPr>
          <a:lstStyle/>
          <a:p>
            <a:endParaRPr lang="en-US" altLang="en-US" smtClean="0">
              <a:latin typeface="Lucida Sans" pitchFamily="34" charset="0"/>
              <a:ea typeface="ＭＳ Ｐゴシック" pitchFamily="34" charset="-128"/>
              <a:cs typeface="ＭＳ Ｐゴシック" pitchFamily="34" charset="-128"/>
            </a:endParaRPr>
          </a:p>
        </p:txBody>
      </p:sp>
      <p:sp>
        <p:nvSpPr>
          <p:cNvPr id="18437" name="Platshållare för bild 4"/>
          <p:cNvSpPr>
            <a:spLocks noGrp="1"/>
          </p:cNvSpPr>
          <p:nvPr>
            <p:ph type="pic" sz="quarter" idx="14"/>
          </p:nvPr>
        </p:nvSpPr>
        <p:spPr bwMode="auto">
          <a:xfrm>
            <a:off x="6950075" y="1341438"/>
            <a:ext cx="1944688" cy="2078037"/>
          </a:xfrm>
          <a:noFill/>
          <a:ln>
            <a:miter lim="800000"/>
            <a:headEnd/>
            <a:tailEnd/>
          </a:ln>
        </p:spPr>
      </p:sp>
      <p:sp>
        <p:nvSpPr>
          <p:cNvPr id="18438" name="Platshållare för bild 5"/>
          <p:cNvSpPr>
            <a:spLocks noGrp="1"/>
          </p:cNvSpPr>
          <p:nvPr>
            <p:ph type="pic" sz="quarter" idx="17"/>
          </p:nvPr>
        </p:nvSpPr>
        <p:spPr bwMode="auto">
          <a:xfrm>
            <a:off x="6948488" y="476250"/>
            <a:ext cx="1944687" cy="639763"/>
          </a:xfrm>
          <a:noFill/>
          <a:ln>
            <a:miter lim="800000"/>
            <a:headEnd/>
            <a:tailEnd/>
          </a:ln>
        </p:spPr>
      </p:sp>
      <p:pic>
        <p:nvPicPr>
          <p:cNvPr id="18439" name="Bildobjekt 6"/>
          <p:cNvPicPr>
            <a:picLocks noChangeAspect="1"/>
          </p:cNvPicPr>
          <p:nvPr/>
        </p:nvPicPr>
        <p:blipFill>
          <a:blip r:embed="rId2"/>
          <a:srcRect/>
          <a:stretch>
            <a:fillRect/>
          </a:stretch>
        </p:blipFill>
        <p:spPr bwMode="auto">
          <a:xfrm>
            <a:off x="-14288" y="-747713"/>
            <a:ext cx="9186863" cy="6896101"/>
          </a:xfrm>
          <a:prstGeom prst="rect">
            <a:avLst/>
          </a:prstGeom>
          <a:noFill/>
          <a:ln w="9525">
            <a:noFill/>
            <a:miter lim="800000"/>
            <a:headEnd/>
            <a:tailEnd/>
          </a:ln>
        </p:spPr>
      </p:pic>
      <p:sp>
        <p:nvSpPr>
          <p:cNvPr id="8" name="Rubrik 1"/>
          <p:cNvSpPr txBox="1">
            <a:spLocks/>
          </p:cNvSpPr>
          <p:nvPr/>
        </p:nvSpPr>
        <p:spPr bwMode="auto">
          <a:xfrm>
            <a:off x="650875" y="5113338"/>
            <a:ext cx="8281988" cy="720725"/>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rtl="0" eaLnBrk="0" fontAlgn="base" hangingPunct="0">
              <a:spcBef>
                <a:spcPct val="0"/>
              </a:spcBef>
              <a:spcAft>
                <a:spcPct val="0"/>
              </a:spcAft>
              <a:defRPr sz="2200" b="1" cap="none">
                <a:solidFill>
                  <a:srgbClr val="007195"/>
                </a:solidFill>
                <a:latin typeface="Lucida Sans"/>
                <a:ea typeface="ＭＳ Ｐゴシック" charset="0"/>
                <a:cs typeface="Arial"/>
              </a:defRPr>
            </a:lvl1pPr>
            <a:lvl2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2pPr>
            <a:lvl3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3pPr>
            <a:lvl4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4pPr>
            <a:lvl5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5pPr>
            <a:lvl6pPr marL="457200" algn="l" rtl="0" fontAlgn="base">
              <a:spcBef>
                <a:spcPct val="0"/>
              </a:spcBef>
              <a:spcAft>
                <a:spcPct val="0"/>
              </a:spcAft>
              <a:defRPr sz="2500" b="1">
                <a:solidFill>
                  <a:srgbClr val="004681"/>
                </a:solidFill>
                <a:latin typeface="ScalaSansOT-Bold" charset="0"/>
                <a:ea typeface="ＭＳ Ｐゴシック" charset="0"/>
                <a:cs typeface="Arial" charset="0"/>
              </a:defRPr>
            </a:lvl6pPr>
            <a:lvl7pPr marL="914400" algn="l" rtl="0" fontAlgn="base">
              <a:spcBef>
                <a:spcPct val="0"/>
              </a:spcBef>
              <a:spcAft>
                <a:spcPct val="0"/>
              </a:spcAft>
              <a:defRPr sz="2500" b="1">
                <a:solidFill>
                  <a:srgbClr val="004681"/>
                </a:solidFill>
                <a:latin typeface="ScalaSansOT-Bold" charset="0"/>
                <a:ea typeface="ＭＳ Ｐゴシック" charset="0"/>
                <a:cs typeface="Arial" charset="0"/>
              </a:defRPr>
            </a:lvl7pPr>
            <a:lvl8pPr marL="1371600" algn="l" rtl="0" fontAlgn="base">
              <a:spcBef>
                <a:spcPct val="0"/>
              </a:spcBef>
              <a:spcAft>
                <a:spcPct val="0"/>
              </a:spcAft>
              <a:defRPr sz="2500" b="1">
                <a:solidFill>
                  <a:srgbClr val="004681"/>
                </a:solidFill>
                <a:latin typeface="ScalaSansOT-Bold" charset="0"/>
                <a:ea typeface="ＭＳ Ｐゴシック" charset="0"/>
                <a:cs typeface="Arial" charset="0"/>
              </a:defRPr>
            </a:lvl8pPr>
            <a:lvl9pPr marL="1828800" algn="l" rtl="0" fontAlgn="base">
              <a:spcBef>
                <a:spcPct val="0"/>
              </a:spcBef>
              <a:spcAft>
                <a:spcPct val="0"/>
              </a:spcAft>
              <a:defRPr sz="2500" b="1">
                <a:solidFill>
                  <a:srgbClr val="004681"/>
                </a:solidFill>
                <a:latin typeface="ScalaSansOT-Bold" charset="0"/>
                <a:ea typeface="ＭＳ Ｐゴシック" charset="0"/>
                <a:cs typeface="Arial" charset="0"/>
              </a:defRPr>
            </a:lvl9pPr>
          </a:lstStyle>
          <a:p>
            <a:pPr>
              <a:defRPr/>
            </a:pPr>
            <a:r>
              <a:rPr lang="sv-SE" altLang="sv-SE" sz="2800" kern="0" cap="all" dirty="0" smtClean="0">
                <a:solidFill>
                  <a:schemeClr val="bg1"/>
                </a:solidFill>
                <a:latin typeface="+mj-lt"/>
                <a:cs typeface="ＭＳ Ｐゴシック" charset="0"/>
              </a:rPr>
              <a:t>The </a:t>
            </a:r>
            <a:r>
              <a:rPr lang="sv-SE" altLang="sv-SE" sz="2800" kern="0" cap="all" dirty="0" err="1" smtClean="0">
                <a:solidFill>
                  <a:schemeClr val="bg1"/>
                </a:solidFill>
                <a:latin typeface="+mj-lt"/>
                <a:cs typeface="ＭＳ Ｐゴシック" charset="0"/>
              </a:rPr>
              <a:t>delivery</a:t>
            </a:r>
            <a:r>
              <a:rPr lang="sv-SE" altLang="sv-SE" sz="2800" kern="0" cap="all" dirty="0" smtClean="0">
                <a:solidFill>
                  <a:schemeClr val="bg1"/>
                </a:solidFill>
                <a:latin typeface="+mj-lt"/>
                <a:cs typeface="ＭＳ Ｐゴシック" charset="0"/>
              </a:rPr>
              <a:t> </a:t>
            </a:r>
            <a:r>
              <a:rPr lang="sv-SE" altLang="sv-SE" sz="2800" kern="0" cap="all" dirty="0" err="1" smtClean="0">
                <a:solidFill>
                  <a:schemeClr val="bg1"/>
                </a:solidFill>
                <a:latin typeface="+mj-lt"/>
                <a:cs typeface="ＭＳ Ｐゴシック" charset="0"/>
              </a:rPr>
              <a:t>Room</a:t>
            </a:r>
            <a:r>
              <a:rPr lang="sv-SE" altLang="sv-SE" sz="2800" kern="0" cap="all" dirty="0" smtClean="0">
                <a:solidFill>
                  <a:schemeClr val="bg1"/>
                </a:solidFill>
                <a:latin typeface="+mj-lt"/>
                <a:cs typeface="ＭＳ Ｐゴシック" charset="0"/>
              </a:rPr>
              <a:t> is the </a:t>
            </a:r>
            <a:r>
              <a:rPr lang="sv-SE" altLang="sv-SE" sz="2800" kern="0" cap="all" dirty="0" err="1" smtClean="0">
                <a:solidFill>
                  <a:schemeClr val="bg1"/>
                </a:solidFill>
                <a:latin typeface="+mj-lt"/>
                <a:cs typeface="ＭＳ Ｐゴシック" charset="0"/>
              </a:rPr>
              <a:t>residential</a:t>
            </a:r>
            <a:r>
              <a:rPr lang="sv-SE" altLang="sv-SE" sz="2800" kern="0" cap="all" dirty="0" smtClean="0">
                <a:solidFill>
                  <a:schemeClr val="bg1"/>
                </a:solidFill>
                <a:latin typeface="+mj-lt"/>
                <a:cs typeface="ＭＳ Ｐゴシック" charset="0"/>
              </a:rPr>
              <a:t> </a:t>
            </a:r>
            <a:r>
              <a:rPr lang="sv-SE" altLang="sv-SE" sz="2800" kern="0" cap="all" dirty="0" err="1" smtClean="0">
                <a:solidFill>
                  <a:schemeClr val="bg1"/>
                </a:solidFill>
                <a:latin typeface="+mj-lt"/>
                <a:cs typeface="ＭＳ Ｐゴシック" charset="0"/>
              </a:rPr>
              <a:t>building</a:t>
            </a:r>
            <a:r>
              <a:rPr lang="sv-SE" altLang="sv-SE" sz="2800" kern="0" cap="all" dirty="0" smtClean="0">
                <a:solidFill>
                  <a:schemeClr val="bg1"/>
                </a:solidFill>
                <a:latin typeface="+mj-lt"/>
                <a:cs typeface="ＭＳ Ｐゴシック" charset="0"/>
              </a:rPr>
              <a:t>, Stockholmshem</a:t>
            </a:r>
            <a:endParaRPr lang="sv-SE" altLang="sv-SE" sz="2800" kern="0" cap="all" dirty="0">
              <a:solidFill>
                <a:schemeClr val="bg1"/>
              </a:solidFill>
              <a:latin typeface="+mj-lt"/>
              <a:cs typeface="ＭＳ Ｐゴシック" charset="0"/>
            </a:endParaRP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srcRect/>
          <a:stretch>
            <a:fillRect/>
          </a:stretch>
        </p:blipFill>
        <p:spPr bwMode="auto">
          <a:xfrm>
            <a:off x="-107950" y="-255588"/>
            <a:ext cx="9359900" cy="6238876"/>
          </a:xfrm>
          <a:prstGeom prst="rect">
            <a:avLst/>
          </a:prstGeom>
          <a:noFill/>
          <a:ln w="9525">
            <a:noFill/>
            <a:miter lim="800000"/>
            <a:headEnd/>
            <a:tailEnd/>
          </a:ln>
        </p:spPr>
      </p:pic>
      <p:sp>
        <p:nvSpPr>
          <p:cNvPr id="27651" name="Rubrik 1"/>
          <p:cNvSpPr>
            <a:spLocks noGrp="1"/>
          </p:cNvSpPr>
          <p:nvPr>
            <p:ph type="title"/>
          </p:nvPr>
        </p:nvSpPr>
        <p:spPr bwMode="auto">
          <a:xfrm>
            <a:off x="461963" y="325438"/>
            <a:ext cx="4464050" cy="7207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sv-SE" altLang="sv-SE" sz="2800" cap="all" dirty="0" err="1" smtClean="0">
                <a:solidFill>
                  <a:srgbClr val="006C82"/>
                </a:solidFill>
                <a:latin typeface="+mj-lt"/>
                <a:cs typeface="ＭＳ Ｐゴシック" charset="0"/>
              </a:rPr>
              <a:t>Delivery</a:t>
            </a:r>
            <a:r>
              <a:rPr lang="sv-SE" altLang="sv-SE" sz="2800" cap="all" dirty="0" smtClean="0">
                <a:solidFill>
                  <a:srgbClr val="006C82"/>
                </a:solidFill>
                <a:latin typeface="+mj-lt"/>
                <a:cs typeface="ＭＳ Ｐゴシック" charset="0"/>
              </a:rPr>
              <a:t> </a:t>
            </a:r>
            <a:r>
              <a:rPr lang="sv-SE" altLang="sv-SE" sz="2800" cap="all" dirty="0" err="1" smtClean="0">
                <a:solidFill>
                  <a:srgbClr val="006C82"/>
                </a:solidFill>
                <a:latin typeface="+mj-lt"/>
                <a:cs typeface="ＭＳ Ｐゴシック" charset="0"/>
              </a:rPr>
              <a:t>room</a:t>
            </a:r>
            <a:r>
              <a:rPr lang="sv-SE" altLang="sv-SE" sz="2800" cap="all" smtClean="0">
                <a:solidFill>
                  <a:srgbClr val="006C82"/>
                </a:solidFill>
                <a:latin typeface="+mj-lt"/>
                <a:cs typeface="ＭＳ Ｐゴシック" charset="0"/>
              </a:rPr>
              <a:t>, Stockholmshem</a:t>
            </a:r>
            <a:endParaRPr lang="sv-SE" altLang="sv-SE" sz="2800" cap="all" dirty="0">
              <a:solidFill>
                <a:srgbClr val="006C82"/>
              </a:solidFill>
              <a:latin typeface="+mj-lt"/>
              <a:cs typeface="ＭＳ Ｐゴシック" charset="0"/>
            </a:endParaRP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srcRect/>
          <a:stretch>
            <a:fillRect/>
          </a:stretch>
        </p:blipFill>
        <p:spPr bwMode="auto">
          <a:xfrm>
            <a:off x="12700" y="-26988"/>
            <a:ext cx="9131300" cy="6086476"/>
          </a:xfrm>
          <a:prstGeom prst="rect">
            <a:avLst/>
          </a:prstGeom>
          <a:noFill/>
          <a:ln w="9525">
            <a:noFill/>
            <a:miter lim="800000"/>
            <a:headEnd/>
            <a:tailEnd/>
          </a:ln>
        </p:spPr>
      </p:pic>
      <p:sp>
        <p:nvSpPr>
          <p:cNvPr id="21507" name="Rubrik 1"/>
          <p:cNvSpPr>
            <a:spLocks noGrp="1"/>
          </p:cNvSpPr>
          <p:nvPr>
            <p:ph type="title"/>
          </p:nvPr>
        </p:nvSpPr>
        <p:spPr bwMode="auto">
          <a:xfrm>
            <a:off x="4716463" y="404813"/>
            <a:ext cx="5040312" cy="2160587"/>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sv-SE" altLang="sv-SE" sz="2800" kern="1200" cap="all" dirty="0" smtClean="0">
                <a:solidFill>
                  <a:schemeClr val="bg1"/>
                </a:solidFill>
                <a:latin typeface="+mj-lt"/>
                <a:cs typeface="ＭＳ Ｐゴシック" charset="0"/>
              </a:rPr>
              <a:t>digital </a:t>
            </a:r>
            <a:r>
              <a:rPr lang="sv-SE" altLang="sv-SE" sz="2800" kern="1200" cap="all" dirty="0" err="1" smtClean="0">
                <a:solidFill>
                  <a:schemeClr val="bg1"/>
                </a:solidFill>
                <a:latin typeface="+mj-lt"/>
                <a:cs typeface="ＭＳ Ｐゴシック" charset="0"/>
              </a:rPr>
              <a:t>key</a:t>
            </a:r>
            <a:r>
              <a:rPr lang="sv-SE" altLang="sv-SE" sz="2800" kern="1200" cap="all" dirty="0" smtClean="0">
                <a:solidFill>
                  <a:schemeClr val="bg1"/>
                </a:solidFill>
                <a:latin typeface="+mj-lt"/>
                <a:cs typeface="ＭＳ Ｐゴシック" charset="0"/>
              </a:rPr>
              <a:t>, </a:t>
            </a:r>
            <a:r>
              <a:rPr lang="sv-SE" altLang="sv-SE" sz="2800" kern="1200" cap="all" dirty="0" err="1" smtClean="0">
                <a:solidFill>
                  <a:schemeClr val="bg1"/>
                </a:solidFill>
                <a:latin typeface="+mj-lt"/>
                <a:cs typeface="ＭＳ Ｐゴシック" charset="0"/>
              </a:rPr>
              <a:t>Qlocx</a:t>
            </a:r>
            <a:endParaRPr lang="sv-SE" altLang="sv-SE" sz="2800" kern="1200" cap="all" dirty="0">
              <a:solidFill>
                <a:schemeClr val="bg1"/>
              </a:solidFill>
              <a:latin typeface="+mj-lt"/>
              <a:cs typeface="ＭＳ Ｐゴシック" charset="0"/>
            </a:endParaRPr>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ubrik 1"/>
          <p:cNvSpPr>
            <a:spLocks noGrp="1"/>
          </p:cNvSpPr>
          <p:nvPr>
            <p:ph type="title"/>
          </p:nvPr>
        </p:nvSpPr>
        <p:spPr bwMode="auto">
          <a:xfrm>
            <a:off x="250825" y="476250"/>
            <a:ext cx="6203950" cy="495300"/>
          </a:xfrm>
          <a:noFill/>
          <a:ln>
            <a:miter lim="800000"/>
            <a:headEnd/>
            <a:tailEnd/>
          </a:ln>
        </p:spPr>
        <p:txBody>
          <a:bodyPr vert="horz" wrap="square" lIns="91440" tIns="45720" rIns="91440" bIns="45720" numCol="1" anchor="t" anchorCtr="0" compatLnSpc="1">
            <a:prstTxWarp prst="textNoShape">
              <a:avLst/>
            </a:prstTxWarp>
          </a:bodyPr>
          <a:lstStyle/>
          <a:p>
            <a:endParaRPr lang="en-US" altLang="en-US" smtClean="0">
              <a:latin typeface="Lucida Sans" pitchFamily="34" charset="0"/>
              <a:ea typeface="ＭＳ Ｐゴシック" pitchFamily="34" charset="-128"/>
              <a:cs typeface="Arial" pitchFamily="34" charset="0"/>
            </a:endParaRPr>
          </a:p>
        </p:txBody>
      </p:sp>
      <p:sp>
        <p:nvSpPr>
          <p:cNvPr id="23555" name="Platshållare för innehåll 2"/>
          <p:cNvSpPr>
            <a:spLocks noGrp="1"/>
          </p:cNvSpPr>
          <p:nvPr>
            <p:ph sz="quarter" idx="13"/>
          </p:nvPr>
        </p:nvSpPr>
        <p:spPr bwMode="auto">
          <a:xfrm>
            <a:off x="261938" y="1116013"/>
            <a:ext cx="6192837" cy="863600"/>
          </a:xfrm>
          <a:noFill/>
          <a:ln>
            <a:miter lim="800000"/>
            <a:headEnd/>
            <a:tailEnd/>
          </a:ln>
        </p:spPr>
        <p:txBody>
          <a:bodyPr wrap="square" lIns="91440" tIns="45720" rIns="91440" bIns="45720" numCol="1" anchor="t" anchorCtr="0" compatLnSpc="1">
            <a:prstTxWarp prst="textNoShape">
              <a:avLst/>
            </a:prstTxWarp>
          </a:bodyPr>
          <a:lstStyle/>
          <a:p>
            <a:pPr>
              <a:buSzTx/>
            </a:pPr>
            <a:endParaRPr lang="en-US" altLang="en-US"/>
          </a:p>
        </p:txBody>
      </p:sp>
      <p:sp>
        <p:nvSpPr>
          <p:cNvPr id="23556" name="Platshållare för text 3"/>
          <p:cNvSpPr>
            <a:spLocks noGrp="1"/>
          </p:cNvSpPr>
          <p:nvPr>
            <p:ph type="body" sz="quarter" idx="15"/>
          </p:nvPr>
        </p:nvSpPr>
        <p:spPr bwMode="auto">
          <a:xfrm>
            <a:off x="261938" y="2124075"/>
            <a:ext cx="6192837" cy="1295400"/>
          </a:xfrm>
          <a:noFill/>
          <a:ln>
            <a:miter lim="800000"/>
            <a:headEnd/>
            <a:tailEnd/>
          </a:ln>
        </p:spPr>
        <p:txBody>
          <a:bodyPr lIns="91440" tIns="45720" rIns="91440" bIns="45720" numCol="1" anchor="t" anchorCtr="0" compatLnSpc="1">
            <a:prstTxWarp prst="textNoShape">
              <a:avLst/>
            </a:prstTxWarp>
          </a:bodyPr>
          <a:lstStyle/>
          <a:p>
            <a:endParaRPr lang="en-US" altLang="en-US" smtClean="0">
              <a:latin typeface="Lucida Sans" pitchFamily="34" charset="0"/>
              <a:ea typeface="ＭＳ Ｐゴシック" pitchFamily="34" charset="-128"/>
              <a:cs typeface="ＭＳ Ｐゴシック" pitchFamily="34" charset="-128"/>
            </a:endParaRPr>
          </a:p>
        </p:txBody>
      </p:sp>
      <p:sp>
        <p:nvSpPr>
          <p:cNvPr id="23557" name="Platshållare för bild 4"/>
          <p:cNvSpPr>
            <a:spLocks noGrp="1"/>
          </p:cNvSpPr>
          <p:nvPr>
            <p:ph type="pic" sz="quarter" idx="14"/>
          </p:nvPr>
        </p:nvSpPr>
        <p:spPr bwMode="auto">
          <a:xfrm>
            <a:off x="6950075" y="1341438"/>
            <a:ext cx="1944688" cy="2078037"/>
          </a:xfrm>
          <a:noFill/>
          <a:ln>
            <a:miter lim="800000"/>
            <a:headEnd/>
            <a:tailEnd/>
          </a:ln>
        </p:spPr>
      </p:sp>
      <p:sp>
        <p:nvSpPr>
          <p:cNvPr id="23558" name="Platshållare för bild 5"/>
          <p:cNvSpPr>
            <a:spLocks noGrp="1"/>
          </p:cNvSpPr>
          <p:nvPr>
            <p:ph type="pic" sz="quarter" idx="17"/>
          </p:nvPr>
        </p:nvSpPr>
        <p:spPr bwMode="auto">
          <a:xfrm>
            <a:off x="6948488" y="476250"/>
            <a:ext cx="1944687" cy="639763"/>
          </a:xfrm>
          <a:noFill/>
          <a:ln>
            <a:miter lim="800000"/>
            <a:headEnd/>
            <a:tailEnd/>
          </a:ln>
        </p:spPr>
      </p:sp>
      <p:pic>
        <p:nvPicPr>
          <p:cNvPr id="23559" name="Bildobjekt 6"/>
          <p:cNvPicPr>
            <a:picLocks noChangeAspect="1"/>
          </p:cNvPicPr>
          <p:nvPr/>
        </p:nvPicPr>
        <p:blipFill>
          <a:blip r:embed="rId2"/>
          <a:srcRect/>
          <a:stretch>
            <a:fillRect/>
          </a:stretch>
        </p:blipFill>
        <p:spPr bwMode="auto">
          <a:xfrm>
            <a:off x="-31750" y="-819150"/>
            <a:ext cx="10291763" cy="6858000"/>
          </a:xfrm>
          <a:prstGeom prst="rect">
            <a:avLst/>
          </a:prstGeom>
          <a:noFill/>
          <a:ln w="9525">
            <a:noFill/>
            <a:miter lim="800000"/>
            <a:headEnd/>
            <a:tailEnd/>
          </a:ln>
        </p:spPr>
      </p:pic>
      <p:sp>
        <p:nvSpPr>
          <p:cNvPr id="8" name="Rubrik 1"/>
          <p:cNvSpPr txBox="1">
            <a:spLocks/>
          </p:cNvSpPr>
          <p:nvPr/>
        </p:nvSpPr>
        <p:spPr bwMode="auto">
          <a:xfrm>
            <a:off x="395288" y="5362575"/>
            <a:ext cx="8281987" cy="720725"/>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rtl="0" eaLnBrk="0" fontAlgn="base" hangingPunct="0">
              <a:spcBef>
                <a:spcPct val="0"/>
              </a:spcBef>
              <a:spcAft>
                <a:spcPct val="0"/>
              </a:spcAft>
              <a:defRPr sz="2200" b="1" cap="none">
                <a:solidFill>
                  <a:srgbClr val="007195"/>
                </a:solidFill>
                <a:latin typeface="Lucida Sans"/>
                <a:ea typeface="ＭＳ Ｐゴシック" charset="0"/>
                <a:cs typeface="Arial"/>
              </a:defRPr>
            </a:lvl1pPr>
            <a:lvl2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2pPr>
            <a:lvl3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3pPr>
            <a:lvl4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4pPr>
            <a:lvl5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5pPr>
            <a:lvl6pPr marL="457200" algn="l" rtl="0" fontAlgn="base">
              <a:spcBef>
                <a:spcPct val="0"/>
              </a:spcBef>
              <a:spcAft>
                <a:spcPct val="0"/>
              </a:spcAft>
              <a:defRPr sz="2500" b="1">
                <a:solidFill>
                  <a:srgbClr val="004681"/>
                </a:solidFill>
                <a:latin typeface="ScalaSansOT-Bold" charset="0"/>
                <a:ea typeface="ＭＳ Ｐゴシック" charset="0"/>
                <a:cs typeface="Arial" charset="0"/>
              </a:defRPr>
            </a:lvl6pPr>
            <a:lvl7pPr marL="914400" algn="l" rtl="0" fontAlgn="base">
              <a:spcBef>
                <a:spcPct val="0"/>
              </a:spcBef>
              <a:spcAft>
                <a:spcPct val="0"/>
              </a:spcAft>
              <a:defRPr sz="2500" b="1">
                <a:solidFill>
                  <a:srgbClr val="004681"/>
                </a:solidFill>
                <a:latin typeface="ScalaSansOT-Bold" charset="0"/>
                <a:ea typeface="ＭＳ Ｐゴシック" charset="0"/>
                <a:cs typeface="Arial" charset="0"/>
              </a:defRPr>
            </a:lvl7pPr>
            <a:lvl8pPr marL="1371600" algn="l" rtl="0" fontAlgn="base">
              <a:spcBef>
                <a:spcPct val="0"/>
              </a:spcBef>
              <a:spcAft>
                <a:spcPct val="0"/>
              </a:spcAft>
              <a:defRPr sz="2500" b="1">
                <a:solidFill>
                  <a:srgbClr val="004681"/>
                </a:solidFill>
                <a:latin typeface="ScalaSansOT-Bold" charset="0"/>
                <a:ea typeface="ＭＳ Ｐゴシック" charset="0"/>
                <a:cs typeface="Arial" charset="0"/>
              </a:defRPr>
            </a:lvl8pPr>
            <a:lvl9pPr marL="1828800" algn="l" rtl="0" fontAlgn="base">
              <a:spcBef>
                <a:spcPct val="0"/>
              </a:spcBef>
              <a:spcAft>
                <a:spcPct val="0"/>
              </a:spcAft>
              <a:defRPr sz="2500" b="1">
                <a:solidFill>
                  <a:srgbClr val="004681"/>
                </a:solidFill>
                <a:latin typeface="ScalaSansOT-Bold" charset="0"/>
                <a:ea typeface="ＭＳ Ｐゴシック" charset="0"/>
                <a:cs typeface="Arial" charset="0"/>
              </a:defRPr>
            </a:lvl9pPr>
          </a:lstStyle>
          <a:p>
            <a:pPr>
              <a:defRPr/>
            </a:pPr>
            <a:r>
              <a:rPr lang="sv-SE" altLang="sv-SE" sz="2800" kern="0" cap="all" dirty="0" smtClean="0">
                <a:solidFill>
                  <a:schemeClr val="bg1"/>
                </a:solidFill>
                <a:latin typeface="+mj-lt"/>
                <a:cs typeface="ＭＳ Ｐゴシック" charset="0"/>
              </a:rPr>
              <a:t>Pickup, TENANT</a:t>
            </a:r>
            <a:endParaRPr lang="sv-SE" altLang="sv-SE" sz="2800" kern="0" cap="all" dirty="0">
              <a:solidFill>
                <a:schemeClr val="bg1"/>
              </a:solidFill>
              <a:latin typeface="+mj-lt"/>
              <a:cs typeface="ＭＳ Ｐゴシック" charset="0"/>
            </a:endParaRPr>
          </a:p>
        </p:txBody>
      </p:sp>
    </p:spTree>
  </p:cSld>
  <p:clrMapOvr>
    <a:masterClrMapping/>
  </p:clrMapOvr>
  <p:transition spd="slow"/>
</p:sld>
</file>

<file path=ppt/theme/theme1.xml><?xml version="1.0" encoding="utf-8"?>
<a:theme xmlns:a="http://schemas.openxmlformats.org/drawingml/2006/main" name="Master Layout">
  <a:themeElements>
    <a:clrScheme name="Custom 5">
      <a:dk1>
        <a:srgbClr val="000000"/>
      </a:dk1>
      <a:lt1>
        <a:srgbClr val="FFFFFF"/>
      </a:lt1>
      <a:dk2>
        <a:srgbClr val="000000"/>
      </a:dk2>
      <a:lt2>
        <a:srgbClr val="F8F8F8"/>
      </a:lt2>
      <a:accent1>
        <a:srgbClr val="7BB0C7"/>
      </a:accent1>
      <a:accent2>
        <a:srgbClr val="DFF1F5"/>
      </a:accent2>
      <a:accent3>
        <a:srgbClr val="007095"/>
      </a:accent3>
      <a:accent4>
        <a:srgbClr val="808080"/>
      </a:accent4>
      <a:accent5>
        <a:srgbClr val="5F5F5F"/>
      </a:accent5>
      <a:accent6>
        <a:srgbClr val="4D4D4D"/>
      </a:accent6>
      <a:hlink>
        <a:srgbClr val="B61848"/>
      </a:hlink>
      <a:folHlink>
        <a:srgbClr val="C75B6B"/>
      </a:folHlink>
    </a:clrScheme>
    <a:fontScheme name="Custom 1">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buClr>
            <a:srgbClr val="007195"/>
          </a:buClr>
          <a:buSzPct val="150000"/>
          <a:buFont typeface="Arial" pitchFamily="34" charset="0"/>
          <a:buChar char="•"/>
          <a:defRPr sz="1600" dirty="0" smtClean="0">
            <a:solidFill>
              <a:srgbClr val="505150"/>
            </a:solidFill>
            <a:latin typeface="Lucida Sans" pitchFamily="34" charset="0"/>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nnehållssidor">
  <a:themeElements>
    <a:clrScheme name="Anpassat 1">
      <a:dk1>
        <a:srgbClr val="000000"/>
      </a:dk1>
      <a:lt1>
        <a:srgbClr val="BCAAD0"/>
      </a:lt1>
      <a:dk2>
        <a:srgbClr val="007EC4"/>
      </a:dk2>
      <a:lt2>
        <a:srgbClr val="ACC7E9"/>
      </a:lt2>
      <a:accent1>
        <a:srgbClr val="E4B1C3"/>
      </a:accent1>
      <a:accent2>
        <a:srgbClr val="C40068"/>
      </a:accent2>
      <a:accent3>
        <a:srgbClr val="B6D7D3"/>
      </a:accent3>
      <a:accent4>
        <a:srgbClr val="289D93"/>
      </a:accent4>
      <a:accent5>
        <a:srgbClr val="CB5019"/>
      </a:accent5>
      <a:accent6>
        <a:srgbClr val="FFFFFF"/>
      </a:accent6>
      <a:hlink>
        <a:srgbClr val="007EC4"/>
      </a:hlink>
      <a:folHlink>
        <a:srgbClr val="683788"/>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err="1" smtClean="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7035</TotalTime>
  <Words>199</Words>
  <Application>Microsoft Office PowerPoint</Application>
  <PresentationFormat>On-screen Show (4:3)</PresentationFormat>
  <Paragraphs>28</Paragraphs>
  <Slides>12</Slides>
  <Notes>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12</vt:i4>
      </vt:variant>
    </vt:vector>
  </HeadingPairs>
  <TitlesOfParts>
    <vt:vector size="19" baseType="lpstr">
      <vt:lpstr>Arial</vt:lpstr>
      <vt:lpstr>ＭＳ Ｐゴシック</vt:lpstr>
      <vt:lpstr>Lucida Sans</vt:lpstr>
      <vt:lpstr>Wingdings</vt:lpstr>
      <vt:lpstr>Lucida Grande</vt:lpstr>
      <vt:lpstr>Master Layout</vt:lpstr>
      <vt:lpstr>Innehållssidor</vt:lpstr>
      <vt:lpstr>Slide 1</vt:lpstr>
      <vt:lpstr>Tenant orders online</vt:lpstr>
      <vt:lpstr>Slide 3</vt:lpstr>
      <vt:lpstr>Slide 4</vt:lpstr>
      <vt:lpstr>Last mile Delivery by bike, Movebybike</vt:lpstr>
      <vt:lpstr>Slide 6</vt:lpstr>
      <vt:lpstr>Delivery room, Stockholmshem</vt:lpstr>
      <vt:lpstr>digital key, Qlocx</vt:lpstr>
      <vt:lpstr>Slide 9</vt:lpstr>
      <vt:lpstr>Slide 10</vt:lpstr>
      <vt:lpstr>Slide 11</vt:lpstr>
      <vt:lpstr>Slide 12</vt:lpstr>
    </vt:vector>
  </TitlesOfParts>
  <Company>TBC</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MIA</dc:title>
  <dc:creator>TBC</dc:creator>
  <cp:lastModifiedBy>Dan Dura</cp:lastModifiedBy>
  <cp:revision>466</cp:revision>
  <cp:lastPrinted>2017-03-29T17:04:34Z</cp:lastPrinted>
  <dcterms:created xsi:type="dcterms:W3CDTF">2013-09-19T11:15:20Z</dcterms:created>
  <dcterms:modified xsi:type="dcterms:W3CDTF">2018-10-02T09:05:18Z</dcterms:modified>
</cp:coreProperties>
</file>